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Helvetica Neue"/>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HelveticaNeue-bold.fntdata"/><Relationship Id="rId30" Type="http://schemas.openxmlformats.org/officeDocument/2006/relationships/font" Target="fonts/HelveticaNeue-regular.fntdata"/><Relationship Id="rId11" Type="http://schemas.openxmlformats.org/officeDocument/2006/relationships/slide" Target="slides/slide5.xml"/><Relationship Id="rId33" Type="http://schemas.openxmlformats.org/officeDocument/2006/relationships/font" Target="fonts/HelveticaNeue-boldItalic.fntdata"/><Relationship Id="rId10" Type="http://schemas.openxmlformats.org/officeDocument/2006/relationships/slide" Target="slides/slide4.xml"/><Relationship Id="rId32" Type="http://schemas.openxmlformats.org/officeDocument/2006/relationships/font" Target="fonts/HelveticaNeue-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tUPZWAHh7L0"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116ba56958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116ba56958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Now it’s time to introduce the challenge! Our challenge looks to use the old, unwanted things you already have and transform them through the power of imagination into something amazing!</a:t>
            </a:r>
            <a:endParaRPr>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14728e3f11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114728e3f1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Clink on the image or this link to play the challenge animation - </a:t>
            </a:r>
            <a:r>
              <a:rPr lang="en" u="sng">
                <a:solidFill>
                  <a:schemeClr val="hlink"/>
                </a:solidFill>
                <a:latin typeface="Calibri"/>
                <a:ea typeface="Calibri"/>
                <a:cs typeface="Calibri"/>
                <a:sym typeface="Calibri"/>
                <a:hlinkClick r:id="rId2"/>
              </a:rPr>
              <a:t>https://youtu.be/tUPZWAHh7L0</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10d64f39873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10d64f39873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By reinventing something, we can give a new function to something old and worn out, or something that we’re just simply bored of, and prevent it going to waste.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There are many ways you can invent something new but as a starting point, you could think about joining two different things together, joining lots of the same thing together, or adding new parts to an old, unwanted object to give it a whole new function.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example, think of an </a:t>
            </a:r>
            <a:r>
              <a:rPr lang="en"/>
              <a:t>umbrella…</a:t>
            </a:r>
            <a:r>
              <a:rPr lang="en"/>
              <a:t> What could you join it to to give it a whole new function? </a:t>
            </a:r>
            <a:endParaRPr/>
          </a:p>
          <a:p>
            <a:pPr indent="0" lvl="0" marL="0" rtl="0" algn="l">
              <a:spcBef>
                <a:spcPts val="0"/>
              </a:spcBef>
              <a:spcAft>
                <a:spcPts val="0"/>
              </a:spcAft>
              <a:buNone/>
            </a:pPr>
            <a:r>
              <a:rPr lang="en"/>
              <a:t>Now think of 100 umbrellas…. What could you make with them? </a:t>
            </a:r>
            <a:endParaRPr/>
          </a:p>
          <a:p>
            <a:pPr indent="0" lvl="0" marL="0" rtl="0" algn="l">
              <a:lnSpc>
                <a:spcPct val="115000"/>
              </a:lnSpc>
              <a:spcBef>
                <a:spcPts val="0"/>
              </a:spcBef>
              <a:spcAft>
                <a:spcPts val="0"/>
              </a:spcAft>
              <a:buNone/>
            </a:pPr>
            <a:r>
              <a:t/>
            </a:r>
            <a:endParaRPr sz="1000">
              <a:solidFill>
                <a:srgbClr val="171717"/>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
                <a:solidFill>
                  <a:srgbClr val="171717"/>
                </a:solidFill>
                <a:highlight>
                  <a:srgbClr val="FFFFFF"/>
                </a:highlight>
              </a:rPr>
              <a:t>Using the power of your imagination, turn something you no longer want into something amazing; it could be a fun, ingenious, practical or a totally</a:t>
            </a:r>
            <a:r>
              <a:rPr lang="en">
                <a:solidFill>
                  <a:srgbClr val="171717"/>
                </a:solidFill>
              </a:rPr>
              <a:t> bonkers</a:t>
            </a:r>
            <a:r>
              <a:rPr lang="en">
                <a:solidFill>
                  <a:srgbClr val="171717"/>
                </a:solidFill>
                <a:highlight>
                  <a:srgbClr val="FFFFFF"/>
                </a:highlight>
              </a:rPr>
              <a:t> invention idea! </a:t>
            </a:r>
            <a:endParaRPr>
              <a:solidFill>
                <a:srgbClr val="171717"/>
              </a:solidFill>
              <a:highlight>
                <a:srgbClr val="FFFFFF"/>
              </a:highlight>
            </a:endParaRPr>
          </a:p>
          <a:p>
            <a:pPr indent="0" lvl="0" marL="0" rtl="0" algn="l">
              <a:spcBef>
                <a:spcPts val="0"/>
              </a:spcBef>
              <a:spcAft>
                <a:spcPts val="0"/>
              </a:spcAft>
              <a:buNone/>
            </a:pPr>
            <a:r>
              <a:t/>
            </a:r>
            <a:endParaRPr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11440f27cc5_0_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g11440f27cc5_0_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
                <a:solidFill>
                  <a:schemeClr val="dk1"/>
                </a:solidFill>
              </a:rPr>
              <a:t>Some chosen invention ideas will even be brought to life by professional makers! Here are some ideas by previous little inventors, Millie and Gabriel. Millie’s Bouncy Castle Car makes long car journeys a lot more fun! Gabriel’s Rolla Lampa, makes an ordinary lamp much more fun to use by being remote controlled and allowing you to change the colour of the lights.</a:t>
            </a:r>
            <a:endParaRPr sz="1000"/>
          </a:p>
        </p:txBody>
      </p:sp>
      <p:sp>
        <p:nvSpPr>
          <p:cNvPr id="292" name="Google Shape;292;g11440f27cc5_0_9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10d64f39873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10d64f39873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171717"/>
                </a:solidFill>
                <a:highlight>
                  <a:srgbClr val="FFFFFF"/>
                </a:highlight>
                <a:latin typeface="Helvetica Neue"/>
                <a:ea typeface="Helvetica Neue"/>
                <a:cs typeface="Helvetica Neue"/>
                <a:sym typeface="Helvetica Neue"/>
              </a:rPr>
              <a:t>Could you join two things together to make something brand new, or use multiples of the same object to make something much bigger and better than it ever was, or add new parts to a tired object to give it a whole new function? The only limit is your imagination! </a:t>
            </a:r>
            <a:endParaRPr sz="1200">
              <a:solidFill>
                <a:srgbClr val="171717"/>
              </a:solidFill>
              <a:highlight>
                <a:srgbClr val="FFFFFF"/>
              </a:highlight>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1200">
              <a:solidFill>
                <a:srgbClr val="171717"/>
              </a:solidFill>
              <a:highlight>
                <a:srgbClr val="FFFFFF"/>
              </a:highlight>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1200">
                <a:solidFill>
                  <a:srgbClr val="171717"/>
                </a:solidFill>
                <a:highlight>
                  <a:srgbClr val="FFFFFF"/>
                </a:highlight>
                <a:latin typeface="Helvetica Neue"/>
                <a:ea typeface="Helvetica Neue"/>
                <a:cs typeface="Helvetica Neue"/>
                <a:sym typeface="Helvetica Neue"/>
              </a:rPr>
              <a:t>Flipper skates are invented by Dominic Wilcox (founder of Little Inventors) </a:t>
            </a:r>
            <a:endParaRPr sz="1200">
              <a:solidFill>
                <a:srgbClr val="171717"/>
              </a:solidFill>
              <a:highlight>
                <a:srgbClr val="FFFFFF"/>
              </a:highlight>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1200">
                <a:solidFill>
                  <a:srgbClr val="171717"/>
                </a:solidFill>
                <a:highlight>
                  <a:srgbClr val="FFFFFF"/>
                </a:highlight>
                <a:latin typeface="Helvetica Neue"/>
                <a:ea typeface="Helvetica Neue"/>
                <a:cs typeface="Helvetica Neue"/>
                <a:sym typeface="Helvetica Neue"/>
              </a:rPr>
              <a:t>Lampshade is made by </a:t>
            </a:r>
            <a:r>
              <a:rPr b="1" lang="en" sz="1200">
                <a:solidFill>
                  <a:srgbClr val="1B1B1B"/>
                </a:solidFill>
                <a:highlight>
                  <a:srgbClr val="FFFFFF"/>
                </a:highlight>
              </a:rPr>
              <a:t>Lascia La Scia, Hanging Lamp</a:t>
            </a:r>
            <a:endParaRPr b="1" sz="1200">
              <a:solidFill>
                <a:srgbClr val="1B1B1B"/>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None/>
            </a:pPr>
            <a:r>
              <a:t/>
            </a:r>
            <a:endParaRPr sz="1200">
              <a:solidFill>
                <a:srgbClr val="171717"/>
              </a:solidFill>
              <a:highlight>
                <a:srgbClr val="FFFFFF"/>
              </a:highlight>
              <a:latin typeface="Helvetica Neue"/>
              <a:ea typeface="Helvetica Neue"/>
              <a:cs typeface="Helvetica Neue"/>
              <a:sym typeface="Helvetica Neue"/>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10d64f39873_1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10d64f39873_1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Reinventing just means </a:t>
            </a:r>
            <a:r>
              <a:rPr lang="en"/>
              <a:t>taking</a:t>
            </a:r>
            <a:r>
              <a:rPr lang="en"/>
              <a:t> something that already exists and turning it into something new. Everything in the world has been invented by someone, so by starting off with any </a:t>
            </a:r>
            <a:r>
              <a:rPr lang="en"/>
              <a:t>kind of object and then making it into something new you are reinventing something.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Check out these reinventions by professionals designer, artists and makers around the world.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Bags made from old firehoses designed by </a:t>
            </a:r>
            <a:r>
              <a:rPr lang="en" sz="1150">
                <a:solidFill>
                  <a:srgbClr val="171717"/>
                </a:solidFill>
                <a:highlight>
                  <a:srgbClr val="FFFFFF"/>
                </a:highlight>
                <a:latin typeface="Helvetica Neue"/>
                <a:ea typeface="Helvetica Neue"/>
                <a:cs typeface="Helvetica Neue"/>
                <a:sym typeface="Helvetica Neue"/>
              </a:rPr>
              <a:t>Elvis &amp; Kresse</a:t>
            </a:r>
            <a:endParaRPr/>
          </a:p>
          <a:p>
            <a:pPr indent="-298450" lvl="0" marL="457200" rtl="0" algn="l">
              <a:spcBef>
                <a:spcPts val="0"/>
              </a:spcBef>
              <a:spcAft>
                <a:spcPts val="0"/>
              </a:spcAft>
              <a:buSzPts val="1100"/>
              <a:buChar char="-"/>
            </a:pPr>
            <a:r>
              <a:rPr lang="en"/>
              <a:t>Bike racks made from worn out car tyres (unknown designer)</a:t>
            </a:r>
            <a:endParaRPr/>
          </a:p>
          <a:p>
            <a:pPr indent="-298450" lvl="0" marL="457200" rtl="0" algn="l">
              <a:spcBef>
                <a:spcPts val="0"/>
              </a:spcBef>
              <a:spcAft>
                <a:spcPts val="0"/>
              </a:spcAft>
              <a:buSzPts val="1100"/>
              <a:buChar char="-"/>
            </a:pPr>
            <a:r>
              <a:rPr lang="en"/>
              <a:t>Houses decorated with bottle tops by Olga Kostina, a Russian retiree  </a:t>
            </a:r>
            <a:endParaRPr/>
          </a:p>
          <a:p>
            <a:pPr indent="-298450" lvl="0" marL="457200" rtl="0" algn="l">
              <a:spcBef>
                <a:spcPts val="0"/>
              </a:spcBef>
              <a:spcAft>
                <a:spcPts val="0"/>
              </a:spcAft>
              <a:buSzPts val="1100"/>
              <a:buChar char="-"/>
            </a:pPr>
            <a:r>
              <a:rPr lang="en"/>
              <a:t>A house built from glass bottles </a:t>
            </a:r>
            <a:r>
              <a:rPr lang="en">
                <a:solidFill>
                  <a:srgbClr val="171717"/>
                </a:solidFill>
              </a:rPr>
              <a:t>by </a:t>
            </a:r>
            <a:r>
              <a:rPr lang="en">
                <a:solidFill>
                  <a:srgbClr val="171717"/>
                </a:solidFill>
                <a:highlight>
                  <a:srgbClr val="FFFFFF"/>
                </a:highlight>
              </a:rPr>
              <a:t>Andreas Froese, Eco-tec</a:t>
            </a:r>
            <a:endParaRPr>
              <a:solidFill>
                <a:srgbClr val="171717"/>
              </a:solidFill>
            </a:endParaRPr>
          </a:p>
          <a:p>
            <a:pPr indent="-298450" lvl="0" marL="457200" rtl="0" algn="l">
              <a:spcBef>
                <a:spcPts val="0"/>
              </a:spcBef>
              <a:spcAft>
                <a:spcPts val="0"/>
              </a:spcAft>
              <a:buSzPts val="1100"/>
              <a:buChar char="-"/>
            </a:pPr>
            <a:r>
              <a:rPr lang="en"/>
              <a:t>A giant sun-shade made from umbrellas, Umbrella Sky Project, Portugal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10d64f39873_1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10d64f39873_1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Rubbish has a huge impact on our planet</a:t>
            </a:r>
            <a:r>
              <a:rPr lang="en" sz="1200">
                <a:latin typeface="Calibri"/>
                <a:ea typeface="Calibri"/>
                <a:cs typeface="Calibri"/>
                <a:sym typeface="Calibri"/>
              </a:rPr>
              <a:t>! </a:t>
            </a:r>
            <a:r>
              <a:rPr lang="en" sz="1200">
                <a:solidFill>
                  <a:schemeClr val="dk1"/>
                </a:solidFill>
                <a:latin typeface="Calibri"/>
                <a:ea typeface="Calibri"/>
                <a:cs typeface="Calibri"/>
                <a:sym typeface="Calibri"/>
              </a:rPr>
              <a:t>It’s said that 99% of everything we buy goes into the bin within six months. </a:t>
            </a:r>
            <a:r>
              <a:rPr lang="en" sz="1200">
                <a:latin typeface="Calibri"/>
                <a:ea typeface="Calibri"/>
                <a:cs typeface="Calibri"/>
                <a:sym typeface="Calibri"/>
              </a:rPr>
              <a:t>We live in a man-made world where everything is wrapped or carried in glass, metal, paper or plastic. And once we’ve finished using something we tend to throw it away. But where does it go?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0d64f39873_1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10d64f39873_1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Most of our rubbish ends up in landfill or in the ocean, which causes a huge amount of damage to the environment and wildlife.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Recycling is hugely important in reducing the amount of rubbish that goes into landfill, however in reality only a very small percentage of items are actually recycled. So we need to starting thinking about alternative ways to reduce the amount of waste we produce.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b="1" lang="en" sz="1200">
                <a:solidFill>
                  <a:schemeClr val="dk1"/>
                </a:solidFill>
                <a:latin typeface="Calibri"/>
                <a:ea typeface="Calibri"/>
                <a:cs typeface="Calibri"/>
                <a:sym typeface="Calibri"/>
              </a:rPr>
              <a:t>Advanced learning:</a:t>
            </a:r>
            <a:endParaRPr b="1"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But the problem of waste is not always that visible. When plastic breaks down, it doesn’t disappear but turns into tiny pieces of plastic called microplastics.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And worse, we even produce these microplastics to add to cosmetics or toothpaste! And clothes made of synthetic materials shed them when washed. All of these microplastics are too small to be filtered out of the water we use everyday and end up in the ocean.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Car tires also leave microplastics on the road, which are washed off by the rain and straight to lakes, rivers and of course the oceans, and are now identified as a major source of microplastic in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highlight>
                  <a:schemeClr val="lt1"/>
                </a:highlight>
                <a:latin typeface="Calibri"/>
                <a:ea typeface="Calibri"/>
                <a:cs typeface="Calibri"/>
                <a:sym typeface="Calibri"/>
              </a:rPr>
              <a:t>These microplastics get swallowed by everything from the smallest plankton to seabirds and giant blue whales. They have entered the whole natural food chain, and we are eating it too. And of course, these microplastics are harmful to all living things. </a:t>
            </a:r>
            <a:endParaRPr sz="12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10d64f39873_1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10d64f39873_1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Using a lot more natural materials like wood, paper and bees wax are a great way to reduce waste in the landfill as these materials can break down back into the earth. These types of materials are known as ‘biodegradable’. But they can still require a lot of energy to produce in the first place. So the best thing we can do is think about how we can reuse and reinvent items.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10f4cff5c8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10f4cff5c8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rgbClr val="171717"/>
                </a:solidFill>
                <a:highlight>
                  <a:srgbClr val="FFFFFF"/>
                </a:highlight>
                <a:latin typeface="Helvetica Neue"/>
                <a:ea typeface="Helvetica Neue"/>
                <a:cs typeface="Helvetica Neue"/>
                <a:sym typeface="Helvetica Neue"/>
              </a:rPr>
              <a:t>Artist, inventor and founder of Little Inventors Dominic Wilcox loves to reinvent things. Here are some of his wild and wacky inventions, </a:t>
            </a:r>
            <a:r>
              <a:rPr lang="en" sz="1200">
                <a:solidFill>
                  <a:srgbClr val="171717"/>
                </a:solidFill>
                <a:highlight>
                  <a:srgbClr val="FFFFFF"/>
                </a:highlight>
                <a:latin typeface="Helvetica Neue"/>
                <a:ea typeface="Helvetica Neue"/>
                <a:cs typeface="Helvetica Neue"/>
                <a:sym typeface="Helvetica Neue"/>
              </a:rPr>
              <a:t>joining two things together the make something new.</a:t>
            </a:r>
            <a:r>
              <a:rPr lang="en" sz="1200">
                <a:solidFill>
                  <a:srgbClr val="171717"/>
                </a:solidFill>
                <a:highlight>
                  <a:srgbClr val="FFFFFF"/>
                </a:highlight>
                <a:latin typeface="Helvetica Neue"/>
                <a:ea typeface="Helvetica Neue"/>
                <a:cs typeface="Helvetica Neue"/>
                <a:sym typeface="Helvetica Neue"/>
              </a:rPr>
              <a:t> The only limit is your imagination! </a:t>
            </a:r>
            <a:endParaRPr sz="1200">
              <a:solidFill>
                <a:srgbClr val="171717"/>
              </a:solidFill>
              <a:highlight>
                <a:srgbClr val="FFFFFF"/>
              </a:highlight>
              <a:latin typeface="Helvetica Neue"/>
              <a:ea typeface="Helvetica Neue"/>
              <a:cs typeface="Helvetica Neue"/>
              <a:sym typeface="Helvetica Neue"/>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0d64f3987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0d64f3987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800"/>
              <a:buFont typeface="Arial"/>
              <a:buNone/>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10d64f39873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4" name="Google Shape;394;g10d64f39873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Bored of your old toys, clothes or anything else? How about making them into something more exciting using the power of invention like these Little Inventors?</a:t>
            </a:r>
            <a:endParaRPr sz="1200">
              <a:solidFill>
                <a:srgbClr val="171717"/>
              </a:solidFill>
              <a:highlight>
                <a:srgbClr val="FFFFFF"/>
              </a:highlight>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1200">
              <a:solidFill>
                <a:srgbClr val="171717"/>
              </a:solidFill>
              <a:highlight>
                <a:srgbClr val="FFFFFF"/>
              </a:highlight>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1200">
                <a:solidFill>
                  <a:srgbClr val="171717"/>
                </a:solidFill>
                <a:highlight>
                  <a:srgbClr val="FFFFFF"/>
                </a:highlight>
                <a:latin typeface="Helvetica Neue"/>
                <a:ea typeface="Helvetica Neue"/>
                <a:cs typeface="Helvetica Neue"/>
                <a:sym typeface="Helvetica Neue"/>
              </a:rPr>
              <a:t>We want to challenge you to take an object that is no longer wanted and transform it through the power of your imagination into something amazing; it could be a fun, ingenious, practical or a totally bonkers invention idea!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10d64f39873_1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9" name="Google Shape;409;g10d64f39873_1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L</a:t>
            </a:r>
            <a:r>
              <a:rPr lang="en" sz="1200">
                <a:solidFill>
                  <a:srgbClr val="1D2228"/>
                </a:solidFill>
                <a:highlight>
                  <a:srgbClr val="FFFFFF"/>
                </a:highlight>
                <a:latin typeface="Calibri"/>
                <a:ea typeface="Calibri"/>
                <a:cs typeface="Calibri"/>
                <a:sym typeface="Calibri"/>
              </a:rPr>
              <a:t>ooking back on what your students came up with from the activity sheets, u</a:t>
            </a:r>
            <a:r>
              <a:rPr lang="en" sz="1200">
                <a:solidFill>
                  <a:schemeClr val="dk1"/>
                </a:solidFill>
                <a:highlight>
                  <a:srgbClr val="FFFFFF"/>
                </a:highlight>
                <a:latin typeface="Calibri"/>
                <a:ea typeface="Calibri"/>
                <a:cs typeface="Calibri"/>
                <a:sym typeface="Calibri"/>
              </a:rPr>
              <a:t>se the following tips to help your students develop their ideas further to come up with an invention!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Follow that thought</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Try to stop thinking for a minute. It’s pretty much impossible!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So trust your brain and try to catch a thought, run with it, and see where it takes you!</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Who needs your help?</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problem too small</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It might be how to help a snail go faster, how to water a cactus, or how to protect a ladybird from the rain—no problem is too small to capture your inventive imagination!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limits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of course, the opposite is also true—there is no problem too big to have a go at either!</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Break the rules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10b040a4910_0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 name="Google Shape;435;g10b040a4910_0_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a:highlight>
                <a:srgbClr val="FFF2CC"/>
              </a:highlight>
            </a:endParaRPr>
          </a:p>
        </p:txBody>
      </p:sp>
      <p:sp>
        <p:nvSpPr>
          <p:cNvPr id="436" name="Google Shape;436;g10b040a4910_0_9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10b040a4910_0_1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g10b040a4910_0_1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All ideas uploaded will appear on the Little Inventors website and will receive individual feedback</a:t>
            </a:r>
            <a:endParaRPr>
              <a:highlight>
                <a:schemeClr val="lt1"/>
              </a:highlight>
            </a:endParaRPr>
          </a:p>
        </p:txBody>
      </p:sp>
      <p:sp>
        <p:nvSpPr>
          <p:cNvPr id="454" name="Google Shape;454;g10b040a4910_0_18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10d64f39873_1_2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10d64f39873_1_2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W</a:t>
            </a:r>
            <a:r>
              <a:rPr lang="en">
                <a:highlight>
                  <a:schemeClr val="lt1"/>
                </a:highlight>
              </a:rPr>
              <a:t>e invite young people to draw invention ideas and then we get makers, artists and designers to turn the most ingenious ones into real objects! They get shown on our website, but also in exhibitions and museums across the world!</a:t>
            </a:r>
            <a:endParaRPr>
              <a:highlight>
                <a:schemeClr val="lt1"/>
              </a:highlight>
            </a:endParaRPr>
          </a:p>
        </p:txBody>
      </p:sp>
      <p:sp>
        <p:nvSpPr>
          <p:cNvPr id="154" name="Google Shape;154;g10d64f39873_1_244: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10f4cff5c8d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10f4cff5c8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000">
                <a:solidFill>
                  <a:schemeClr val="dk1"/>
                </a:solidFill>
              </a:rPr>
              <a:t>The National Festival of Making celebrates everything to do with making. </a:t>
            </a:r>
            <a:endParaRPr sz="10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rPr>
              <a:t>Throughout the year, they work with fantastic makers and artists who create ingenious, beautiful or thought-provoking things for you to enjoy. </a:t>
            </a:r>
            <a:endParaRPr sz="4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lnSpc>
                <a:spcPct val="115000"/>
              </a:lnSpc>
              <a:spcBef>
                <a:spcPts val="0"/>
              </a:spcBef>
              <a:spcAft>
                <a:spcPts val="0"/>
              </a:spcAft>
              <a:buNone/>
            </a:pPr>
            <a:r>
              <a:rPr lang="en" sz="1000">
                <a:solidFill>
                  <a:schemeClr val="dk1"/>
                </a:solidFill>
              </a:rPr>
              <a:t>They also hold a huge free festival in Blackburn, Lancashire, where over 30,000 people come together from all across the UK to try out making, watch spectacular performances and eat delicious food. </a:t>
            </a:r>
            <a:endParaRPr sz="1000">
              <a:solidFill>
                <a:schemeClr val="dk1"/>
              </a:solidFill>
            </a:endParaRPr>
          </a:p>
          <a:p>
            <a:pPr indent="0" lvl="0" marL="0" rtl="0" algn="l">
              <a:lnSpc>
                <a:spcPct val="115000"/>
              </a:lnSpc>
              <a:spcBef>
                <a:spcPts val="0"/>
              </a:spcBef>
              <a:spcAft>
                <a:spcPts val="0"/>
              </a:spcAft>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000">
                <a:solidFill>
                  <a:schemeClr val="dk1"/>
                </a:solidFill>
              </a:rPr>
              <a:t>They believe MAKING can make the world a better place which is why they have joined up with Little Inventors to bring you this challenge.</a:t>
            </a:r>
            <a:endParaRPr sz="10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10d64f39873_0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10d64f39873_0_7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201" name="Google Shape;201;g10d64f39873_0_7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10d64f3987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g10d64f3987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0" lvl="0" marL="0" marR="0" rtl="0" algn="l">
              <a:lnSpc>
                <a:spcPct val="100000"/>
              </a:lnSpc>
              <a:spcBef>
                <a:spcPts val="0"/>
              </a:spcBef>
              <a:spcAft>
                <a:spcPts val="0"/>
              </a:spcAft>
              <a:buClr>
                <a:schemeClr val="dk1"/>
              </a:buClr>
              <a:buSzPts val="1400"/>
              <a:buFont typeface="Calibri"/>
              <a:buNone/>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210" name="Google Shape;210;g10d64f3987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10d64f39873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10d64f39873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t>
            </a:r>
            <a:r>
              <a:rPr lang="en" sz="1200">
                <a:latin typeface="Calibri"/>
                <a:ea typeface="Calibri"/>
                <a:cs typeface="Calibri"/>
                <a:sym typeface="Calibri"/>
              </a:rPr>
              <a:t>amazing</a:t>
            </a:r>
            <a:r>
              <a:rPr lang="en" sz="1200">
                <a:latin typeface="Calibri"/>
                <a:ea typeface="Calibri"/>
                <a:cs typeface="Calibri"/>
                <a:sym typeface="Calibri"/>
              </a:rPr>
              <a:t>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10d64f39873_0_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10d64f39873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Sometimes he doesn’t even know what they’ll be until he starts drawing but putting pen to paper is the first step to inventing! </a:t>
            </a:r>
            <a:endParaRPr sz="12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10b040a4910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g10b040a4910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solidFill>
                  <a:schemeClr val="dk1"/>
                </a:solidFill>
              </a:rPr>
              <a:t>If you have time</a:t>
            </a:r>
            <a:r>
              <a:rPr i="0" lang="en" u="none" cap="none" strike="noStrike">
                <a:solidFill>
                  <a:schemeClr val="dk1"/>
                </a:solidFill>
              </a:rPr>
              <a:t> watch the video with your class. </a:t>
            </a:r>
            <a:r>
              <a:rPr i="0" lang="en"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254" name="Google Shape;254;g10b040a4910_0_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1143000" y="841772"/>
            <a:ext cx="6858000" cy="1790700"/>
          </a:xfrm>
          <a:prstGeom prst="rect">
            <a:avLst/>
          </a:prstGeom>
          <a:noFill/>
          <a:ln>
            <a:noFill/>
          </a:ln>
        </p:spPr>
        <p:txBody>
          <a:bodyPr anchorCtr="0" anchor="b" bIns="68575" lIns="68575" spcFirstLastPara="1" rIns="68575" wrap="square" tIns="68575">
            <a:noAutofit/>
          </a:bodyPr>
          <a:lstStyle>
            <a:lvl1pPr lvl="0" marR="0" rtl="0" algn="ctr">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58" name="Google Shape;58;p14"/>
          <p:cNvSpPr txBox="1"/>
          <p:nvPr>
            <p:ph idx="1" type="subTitle"/>
          </p:nvPr>
        </p:nvSpPr>
        <p:spPr>
          <a:xfrm>
            <a:off x="1143000" y="2701528"/>
            <a:ext cx="6858000" cy="1241700"/>
          </a:xfrm>
          <a:prstGeom prst="rect">
            <a:avLst/>
          </a:prstGeom>
          <a:noFill/>
          <a:ln>
            <a:noFill/>
          </a:ln>
        </p:spPr>
        <p:txBody>
          <a:bodyPr anchorCtr="0" anchor="t" bIns="68575" lIns="68575" spcFirstLastPara="1" rIns="68575" wrap="square" tIns="68575">
            <a:noAutofit/>
          </a:bodyPr>
          <a:lstStyle>
            <a:lvl1pPr lvl="0" marR="0" rtl="0" algn="ctr">
              <a:lnSpc>
                <a:spcPct val="90000"/>
              </a:lnSpc>
              <a:spcBef>
                <a:spcPts val="800"/>
              </a:spcBef>
              <a:spcAft>
                <a:spcPts val="0"/>
              </a:spcAft>
              <a:buClr>
                <a:schemeClr val="dk1"/>
              </a:buClr>
              <a:buSzPts val="2100"/>
              <a:buFont typeface="Arial"/>
              <a:buNone/>
              <a:defRPr b="0" i="0" sz="1800" u="none" cap="none" strike="noStrike">
                <a:solidFill>
                  <a:schemeClr val="dk1"/>
                </a:solidFill>
                <a:latin typeface="Calibri"/>
                <a:ea typeface="Calibri"/>
                <a:cs typeface="Calibri"/>
                <a:sym typeface="Calibri"/>
              </a:defRPr>
            </a:lvl1pPr>
            <a:lvl2pPr lvl="1" marR="0" rtl="0" algn="ctr">
              <a:lnSpc>
                <a:spcPct val="90000"/>
              </a:lnSpc>
              <a:spcBef>
                <a:spcPts val="400"/>
              </a:spcBef>
              <a:spcAft>
                <a:spcPts val="0"/>
              </a:spcAft>
              <a:buClr>
                <a:schemeClr val="dk1"/>
              </a:buClr>
              <a:buSzPts val="1800"/>
              <a:buFont typeface="Arial"/>
              <a:buNone/>
              <a:defRPr b="0" i="0" sz="1500" u="none" cap="none" strike="noStrike">
                <a:solidFill>
                  <a:schemeClr val="dk1"/>
                </a:solidFill>
                <a:latin typeface="Calibri"/>
                <a:ea typeface="Calibri"/>
                <a:cs typeface="Calibri"/>
                <a:sym typeface="Calibri"/>
              </a:defRPr>
            </a:lvl2pPr>
            <a:lvl3pPr lvl="2" marR="0" rtl="0" algn="ctr">
              <a:lnSpc>
                <a:spcPct val="90000"/>
              </a:lnSpc>
              <a:spcBef>
                <a:spcPts val="400"/>
              </a:spcBef>
              <a:spcAft>
                <a:spcPts val="0"/>
              </a:spcAft>
              <a:buClr>
                <a:schemeClr val="dk1"/>
              </a:buClr>
              <a:buSzPts val="1500"/>
              <a:buFont typeface="Arial"/>
              <a:buNone/>
              <a:defRPr b="0" i="0" sz="1400" u="none" cap="none" strike="noStrike">
                <a:solidFill>
                  <a:schemeClr val="dk1"/>
                </a:solidFill>
                <a:latin typeface="Calibri"/>
                <a:ea typeface="Calibri"/>
                <a:cs typeface="Calibri"/>
                <a:sym typeface="Calibri"/>
              </a:defRPr>
            </a:lvl3pPr>
            <a:lvl4pPr lvl="3"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4pPr>
            <a:lvl5pPr lvl="4"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5pPr>
            <a:lvl6pPr lvl="5"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59" name="Google Shape;59;p1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0" name="Google Shape;60;p1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p:nvPr/>
        </p:nvSpPr>
        <p:spPr>
          <a:xfrm>
            <a:off x="-83119" y="-57544"/>
            <a:ext cx="9318900" cy="8943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64" name="Google Shape;64;p15"/>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65" name="Google Shape;65;p15"/>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6" name="Google Shape;66;p15"/>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7" name="Google Shape;67;p15"/>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68" name="Google Shape;68;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
        <p:nvSpPr>
          <p:cNvPr id="70" name="Google Shape;70;p1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1" name="Google Shape;71;p1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2" name="Google Shape;72;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3" name="Shape 73"/>
        <p:cNvGrpSpPr/>
        <p:nvPr/>
      </p:nvGrpSpPr>
      <p:grpSpPr>
        <a:xfrm>
          <a:off x="0" y="0"/>
          <a:ext cx="0" cy="0"/>
          <a:chOff x="0" y="0"/>
          <a:chExt cx="0" cy="0"/>
        </a:xfrm>
      </p:grpSpPr>
      <p:sp>
        <p:nvSpPr>
          <p:cNvPr id="74" name="Google Shape;74;p17"/>
          <p:cNvSpPr txBox="1"/>
          <p:nvPr>
            <p:ph type="title"/>
          </p:nvPr>
        </p:nvSpPr>
        <p:spPr>
          <a:xfrm>
            <a:off x="623888" y="1282304"/>
            <a:ext cx="7886700" cy="21396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45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75" name="Google Shape;75;p17"/>
          <p:cNvSpPr txBox="1"/>
          <p:nvPr>
            <p:ph idx="1" type="body"/>
          </p:nvPr>
        </p:nvSpPr>
        <p:spPr>
          <a:xfrm>
            <a:off x="623888" y="3442097"/>
            <a:ext cx="7886700" cy="1125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rgbClr val="888888"/>
              </a:buClr>
              <a:buSzPts val="21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400"/>
              </a:spcBef>
              <a:spcAft>
                <a:spcPts val="0"/>
              </a:spcAft>
              <a:buClr>
                <a:srgbClr val="888888"/>
              </a:buClr>
              <a:buSzPts val="18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400"/>
              </a:spcBef>
              <a:spcAft>
                <a:spcPts val="0"/>
              </a:spcAft>
              <a:buClr>
                <a:srgbClr val="888888"/>
              </a:buClr>
              <a:buSzPts val="15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400"/>
              </a:spcBef>
              <a:spcAft>
                <a:spcPts val="0"/>
              </a:spcAft>
              <a:buClr>
                <a:srgbClr val="888888"/>
              </a:buClr>
              <a:buSzPts val="1400"/>
              <a:buFont typeface="Arial"/>
              <a:buNone/>
              <a:defRPr b="0" i="0" sz="1200" u="none" cap="none" strike="noStrike">
                <a:solidFill>
                  <a:srgbClr val="888888"/>
                </a:solidFill>
                <a:latin typeface="Calibri"/>
                <a:ea typeface="Calibri"/>
                <a:cs typeface="Calibri"/>
                <a:sym typeface="Calibri"/>
              </a:defRPr>
            </a:lvl9pPr>
          </a:lstStyle>
          <a:p/>
        </p:txBody>
      </p:sp>
      <p:sp>
        <p:nvSpPr>
          <p:cNvPr id="76" name="Google Shape;76;p17"/>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7" name="Google Shape;77;p17"/>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78" name="Google Shape;78;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9" name="Shape 79"/>
        <p:cNvGrpSpPr/>
        <p:nvPr/>
      </p:nvGrpSpPr>
      <p:grpSpPr>
        <a:xfrm>
          <a:off x="0" y="0"/>
          <a:ext cx="0" cy="0"/>
          <a:chOff x="0" y="0"/>
          <a:chExt cx="0" cy="0"/>
        </a:xfrm>
      </p:grpSpPr>
      <p:sp>
        <p:nvSpPr>
          <p:cNvPr id="80" name="Google Shape;80;p18"/>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1" name="Google Shape;81;p18"/>
          <p:cNvSpPr txBox="1"/>
          <p:nvPr>
            <p:ph idx="1" type="body"/>
          </p:nvPr>
        </p:nvSpPr>
        <p:spPr>
          <a:xfrm>
            <a:off x="6286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18"/>
          <p:cNvSpPr txBox="1"/>
          <p:nvPr>
            <p:ph idx="2" type="body"/>
          </p:nvPr>
        </p:nvSpPr>
        <p:spPr>
          <a:xfrm>
            <a:off x="4629150" y="1369219"/>
            <a:ext cx="38862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18"/>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4" name="Google Shape;84;p18"/>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85" name="Google Shape;85;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6" name="Shape 86"/>
        <p:cNvGrpSpPr/>
        <p:nvPr/>
      </p:nvGrpSpPr>
      <p:grpSpPr>
        <a:xfrm>
          <a:off x="0" y="0"/>
          <a:ext cx="0" cy="0"/>
          <a:chOff x="0" y="0"/>
          <a:chExt cx="0" cy="0"/>
        </a:xfrm>
      </p:grpSpPr>
      <p:sp>
        <p:nvSpPr>
          <p:cNvPr id="87" name="Google Shape;87;p19"/>
          <p:cNvSpPr txBox="1"/>
          <p:nvPr>
            <p:ph type="title"/>
          </p:nvPr>
        </p:nvSpPr>
        <p:spPr>
          <a:xfrm>
            <a:off x="62984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88" name="Google Shape;88;p19"/>
          <p:cNvSpPr txBox="1"/>
          <p:nvPr>
            <p:ph idx="1" type="body"/>
          </p:nvPr>
        </p:nvSpPr>
        <p:spPr>
          <a:xfrm>
            <a:off x="629840" y="1260872"/>
            <a:ext cx="38685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89" name="Google Shape;89;p19"/>
          <p:cNvSpPr txBox="1"/>
          <p:nvPr>
            <p:ph idx="2" type="body"/>
          </p:nvPr>
        </p:nvSpPr>
        <p:spPr>
          <a:xfrm>
            <a:off x="629840" y="1878806"/>
            <a:ext cx="38685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19"/>
          <p:cNvSpPr txBox="1"/>
          <p:nvPr>
            <p:ph idx="3" type="body"/>
          </p:nvPr>
        </p:nvSpPr>
        <p:spPr>
          <a:xfrm>
            <a:off x="4629150" y="1260872"/>
            <a:ext cx="38874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1" i="0" sz="1200" u="none" cap="none" strike="noStrike">
                <a:solidFill>
                  <a:schemeClr val="dk1"/>
                </a:solidFill>
                <a:latin typeface="Calibri"/>
                <a:ea typeface="Calibri"/>
                <a:cs typeface="Calibri"/>
                <a:sym typeface="Calibri"/>
              </a:defRPr>
            </a:lvl9pPr>
          </a:lstStyle>
          <a:p/>
        </p:txBody>
      </p:sp>
      <p:sp>
        <p:nvSpPr>
          <p:cNvPr id="91" name="Google Shape;91;p19"/>
          <p:cNvSpPr txBox="1"/>
          <p:nvPr>
            <p:ph idx="4" type="body"/>
          </p:nvPr>
        </p:nvSpPr>
        <p:spPr>
          <a:xfrm>
            <a:off x="4629150" y="1878806"/>
            <a:ext cx="3887400" cy="27636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19"/>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3" name="Google Shape;93;p19"/>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4" name="Google Shape;94;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5" name="Shape 95"/>
        <p:cNvGrpSpPr/>
        <p:nvPr/>
      </p:nvGrpSpPr>
      <p:grpSpPr>
        <a:xfrm>
          <a:off x="0" y="0"/>
          <a:ext cx="0" cy="0"/>
          <a:chOff x="0" y="0"/>
          <a:chExt cx="0" cy="0"/>
        </a:xfrm>
      </p:grpSpPr>
      <p:sp>
        <p:nvSpPr>
          <p:cNvPr id="96" name="Google Shape;96;p20"/>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97" name="Google Shape;97;p20"/>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8" name="Google Shape;98;p20"/>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99" name="Google Shape;99;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0" name="Shape 100"/>
        <p:cNvGrpSpPr/>
        <p:nvPr/>
      </p:nvGrpSpPr>
      <p:grpSpPr>
        <a:xfrm>
          <a:off x="0" y="0"/>
          <a:ext cx="0" cy="0"/>
          <a:chOff x="0" y="0"/>
          <a:chExt cx="0" cy="0"/>
        </a:xfrm>
      </p:grpSpPr>
      <p:sp>
        <p:nvSpPr>
          <p:cNvPr id="101" name="Google Shape;101;p21"/>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2" name="Google Shape;102;p21"/>
          <p:cNvSpPr txBox="1"/>
          <p:nvPr>
            <p:ph idx="1" type="body"/>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indent="-381000" lvl="0" marL="457200" marR="0" rtl="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rtl="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03" name="Google Shape;103;p21"/>
          <p:cNvSpPr txBox="1"/>
          <p:nvPr>
            <p:ph idx="2"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04" name="Google Shape;104;p21"/>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5" name="Google Shape;105;p21"/>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7" name="Shape 107"/>
        <p:cNvGrpSpPr/>
        <p:nvPr/>
      </p:nvGrpSpPr>
      <p:grpSpPr>
        <a:xfrm>
          <a:off x="0" y="0"/>
          <a:ext cx="0" cy="0"/>
          <a:chOff x="0" y="0"/>
          <a:chExt cx="0" cy="0"/>
        </a:xfrm>
      </p:grpSpPr>
      <p:sp>
        <p:nvSpPr>
          <p:cNvPr id="108" name="Google Shape;108;p22"/>
          <p:cNvSpPr txBox="1"/>
          <p:nvPr>
            <p:ph type="title"/>
          </p:nvPr>
        </p:nvSpPr>
        <p:spPr>
          <a:xfrm>
            <a:off x="629840" y="342900"/>
            <a:ext cx="2949000" cy="1200300"/>
          </a:xfrm>
          <a:prstGeom prst="rect">
            <a:avLst/>
          </a:prstGeom>
          <a:noFill/>
          <a:ln>
            <a:noFill/>
          </a:ln>
        </p:spPr>
        <p:txBody>
          <a:bodyPr anchorCtr="0" anchor="b"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24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09" name="Google Shape;109;p22"/>
          <p:cNvSpPr/>
          <p:nvPr>
            <p:ph idx="2" type="pic"/>
          </p:nvPr>
        </p:nvSpPr>
        <p:spPr>
          <a:xfrm>
            <a:off x="3887390" y="740569"/>
            <a:ext cx="4629300" cy="3655200"/>
          </a:xfrm>
          <a:prstGeom prst="rect">
            <a:avLst/>
          </a:prstGeom>
          <a:noFill/>
          <a:ln>
            <a:noFill/>
          </a:ln>
        </p:spPr>
        <p:txBody>
          <a:bodyPr anchorCtr="0" anchor="t" bIns="68575" lIns="68575" spcFirstLastPara="1" rIns="68575" wrap="square" tIns="68575">
            <a:noAutofit/>
          </a:bodyPr>
          <a:lstStyle>
            <a:lvl1pPr lvl="0" marR="0" rtl="0" algn="l">
              <a:lnSpc>
                <a:spcPct val="90000"/>
              </a:lnSpc>
              <a:spcBef>
                <a:spcPts val="800"/>
              </a:spcBef>
              <a:spcAft>
                <a:spcPts val="0"/>
              </a:spcAft>
              <a:buClr>
                <a:schemeClr val="dk1"/>
              </a:buClr>
              <a:buSzPts val="11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1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100"/>
              <a:buFont typeface="Arial"/>
              <a:buNone/>
              <a:defRPr b="0" i="0" sz="1500" u="none" cap="none" strike="noStrike">
                <a:solidFill>
                  <a:schemeClr val="dk1"/>
                </a:solidFill>
                <a:latin typeface="Calibri"/>
                <a:ea typeface="Calibri"/>
                <a:cs typeface="Calibri"/>
                <a:sym typeface="Calibri"/>
              </a:defRPr>
            </a:lvl9pPr>
          </a:lstStyle>
          <a:p/>
        </p:txBody>
      </p:sp>
      <p:sp>
        <p:nvSpPr>
          <p:cNvPr id="110" name="Google Shape;110;p22"/>
          <p:cNvSpPr txBox="1"/>
          <p:nvPr>
            <p:ph idx="1" type="body"/>
          </p:nvPr>
        </p:nvSpPr>
        <p:spPr>
          <a:xfrm>
            <a:off x="629840" y="1543050"/>
            <a:ext cx="2949000" cy="28587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90000"/>
              </a:lnSpc>
              <a:spcBef>
                <a:spcPts val="800"/>
              </a:spcBef>
              <a:spcAft>
                <a:spcPts val="0"/>
              </a:spcAft>
              <a:buClr>
                <a:schemeClr val="dk1"/>
              </a:buClr>
              <a:buSzPts val="21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8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5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400"/>
              <a:buFont typeface="Arial"/>
              <a:buNone/>
              <a:defRPr b="0" i="0" sz="800" u="none" cap="none" strike="noStrike">
                <a:solidFill>
                  <a:schemeClr val="dk1"/>
                </a:solidFill>
                <a:latin typeface="Calibri"/>
                <a:ea typeface="Calibri"/>
                <a:cs typeface="Calibri"/>
                <a:sym typeface="Calibri"/>
              </a:defRPr>
            </a:lvl9pPr>
          </a:lstStyle>
          <a:p/>
        </p:txBody>
      </p:sp>
      <p:sp>
        <p:nvSpPr>
          <p:cNvPr id="111" name="Google Shape;111;p22"/>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2" name="Google Shape;112;p22"/>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3" name="Google Shape;113;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4" name="Shape 114"/>
        <p:cNvGrpSpPr/>
        <p:nvPr/>
      </p:nvGrpSpPr>
      <p:grpSpPr>
        <a:xfrm>
          <a:off x="0" y="0"/>
          <a:ext cx="0" cy="0"/>
          <a:chOff x="0" y="0"/>
          <a:chExt cx="0" cy="0"/>
        </a:xfrm>
      </p:grpSpPr>
      <p:sp>
        <p:nvSpPr>
          <p:cNvPr id="115" name="Google Shape;115;p2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16" name="Google Shape;116;p23"/>
          <p:cNvSpPr txBox="1"/>
          <p:nvPr>
            <p:ph idx="1" type="body"/>
          </p:nvPr>
        </p:nvSpPr>
        <p:spPr>
          <a:xfrm rot="5400000">
            <a:off x="2940299" y="-942430"/>
            <a:ext cx="3263400" cy="78867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2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8" name="Google Shape;118;p2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19" name="Google Shape;119;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0" name="Shape 120"/>
        <p:cNvGrpSpPr/>
        <p:nvPr/>
      </p:nvGrpSpPr>
      <p:grpSpPr>
        <a:xfrm>
          <a:off x="0" y="0"/>
          <a:ext cx="0" cy="0"/>
          <a:chOff x="0" y="0"/>
          <a:chExt cx="0" cy="0"/>
        </a:xfrm>
      </p:grpSpPr>
      <p:sp>
        <p:nvSpPr>
          <p:cNvPr id="121" name="Google Shape;121;p24"/>
          <p:cNvSpPr txBox="1"/>
          <p:nvPr>
            <p:ph type="title"/>
          </p:nvPr>
        </p:nvSpPr>
        <p:spPr>
          <a:xfrm rot="5400000">
            <a:off x="5350049" y="1467543"/>
            <a:ext cx="4359000" cy="19716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rtl="0" algn="l">
              <a:lnSpc>
                <a:spcPct val="100000"/>
              </a:lnSpc>
              <a:spcBef>
                <a:spcPts val="0"/>
              </a:spcBef>
              <a:spcAft>
                <a:spcPts val="0"/>
              </a:spcAft>
              <a:buSzPts val="1100"/>
              <a:buFont typeface="Arial"/>
              <a:buNone/>
              <a:defRPr sz="1400"/>
            </a:lvl2pPr>
            <a:lvl3pPr lvl="2" rtl="0" algn="l">
              <a:lnSpc>
                <a:spcPct val="100000"/>
              </a:lnSpc>
              <a:spcBef>
                <a:spcPts val="0"/>
              </a:spcBef>
              <a:spcAft>
                <a:spcPts val="0"/>
              </a:spcAft>
              <a:buSzPts val="1100"/>
              <a:buFont typeface="Arial"/>
              <a:buNone/>
              <a:defRPr sz="1400"/>
            </a:lvl3pPr>
            <a:lvl4pPr lvl="3" rtl="0" algn="l">
              <a:lnSpc>
                <a:spcPct val="100000"/>
              </a:lnSpc>
              <a:spcBef>
                <a:spcPts val="0"/>
              </a:spcBef>
              <a:spcAft>
                <a:spcPts val="0"/>
              </a:spcAft>
              <a:buSzPts val="1100"/>
              <a:buFont typeface="Arial"/>
              <a:buNone/>
              <a:defRPr sz="1400"/>
            </a:lvl4pPr>
            <a:lvl5pPr lvl="4" rtl="0" algn="l">
              <a:lnSpc>
                <a:spcPct val="100000"/>
              </a:lnSpc>
              <a:spcBef>
                <a:spcPts val="0"/>
              </a:spcBef>
              <a:spcAft>
                <a:spcPts val="0"/>
              </a:spcAft>
              <a:buSzPts val="1100"/>
              <a:buFont typeface="Arial"/>
              <a:buNone/>
              <a:defRPr sz="1400"/>
            </a:lvl5pPr>
            <a:lvl6pPr lvl="5" rtl="0" algn="l">
              <a:lnSpc>
                <a:spcPct val="100000"/>
              </a:lnSpc>
              <a:spcBef>
                <a:spcPts val="0"/>
              </a:spcBef>
              <a:spcAft>
                <a:spcPts val="0"/>
              </a:spcAft>
              <a:buSzPts val="1100"/>
              <a:buFont typeface="Arial"/>
              <a:buNone/>
              <a:defRPr sz="1400"/>
            </a:lvl6pPr>
            <a:lvl7pPr lvl="6" rtl="0" algn="l">
              <a:lnSpc>
                <a:spcPct val="100000"/>
              </a:lnSpc>
              <a:spcBef>
                <a:spcPts val="0"/>
              </a:spcBef>
              <a:spcAft>
                <a:spcPts val="0"/>
              </a:spcAft>
              <a:buSzPts val="1100"/>
              <a:buFont typeface="Arial"/>
              <a:buNone/>
              <a:defRPr sz="1400"/>
            </a:lvl7pPr>
            <a:lvl8pPr lvl="7" rtl="0" algn="l">
              <a:lnSpc>
                <a:spcPct val="100000"/>
              </a:lnSpc>
              <a:spcBef>
                <a:spcPts val="0"/>
              </a:spcBef>
              <a:spcAft>
                <a:spcPts val="0"/>
              </a:spcAft>
              <a:buSzPts val="1100"/>
              <a:buFont typeface="Arial"/>
              <a:buNone/>
              <a:defRPr sz="1400"/>
            </a:lvl8pPr>
            <a:lvl9pPr lvl="8" rtl="0" algn="l">
              <a:lnSpc>
                <a:spcPct val="100000"/>
              </a:lnSpc>
              <a:spcBef>
                <a:spcPts val="0"/>
              </a:spcBef>
              <a:spcAft>
                <a:spcPts val="0"/>
              </a:spcAft>
              <a:buSzPts val="1100"/>
              <a:buFont typeface="Arial"/>
              <a:buNone/>
              <a:defRPr sz="1400"/>
            </a:lvl9pPr>
          </a:lstStyle>
          <a:p/>
        </p:txBody>
      </p:sp>
      <p:sp>
        <p:nvSpPr>
          <p:cNvPr id="122" name="Google Shape;122;p24"/>
          <p:cNvSpPr txBox="1"/>
          <p:nvPr>
            <p:ph idx="1" type="body"/>
          </p:nvPr>
        </p:nvSpPr>
        <p:spPr>
          <a:xfrm rot="5400000">
            <a:off x="1349474" y="-447056"/>
            <a:ext cx="4359000" cy="58008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3" name="Google Shape;123;p24"/>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4" name="Google Shape;124;p24"/>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25" name="Google Shape;125;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6" name="Shape 126"/>
        <p:cNvGrpSpPr/>
        <p:nvPr/>
      </p:nvGrpSpPr>
      <p:grpSpPr>
        <a:xfrm>
          <a:off x="0" y="0"/>
          <a:ext cx="0" cy="0"/>
          <a:chOff x="0" y="0"/>
          <a:chExt cx="0" cy="0"/>
        </a:xfrm>
      </p:grpSpPr>
      <p:sp>
        <p:nvSpPr>
          <p:cNvPr id="127" name="Google Shape;127;p25"/>
          <p:cNvSpPr txBox="1"/>
          <p:nvPr>
            <p:ph type="title"/>
          </p:nvPr>
        </p:nvSpPr>
        <p:spPr>
          <a:xfrm>
            <a:off x="311700" y="445025"/>
            <a:ext cx="8520600" cy="572700"/>
          </a:xfrm>
          <a:prstGeom prst="rect">
            <a:avLst/>
          </a:prstGeom>
        </p:spPr>
        <p:txBody>
          <a:bodyPr anchorCtr="0" anchor="ctr" bIns="68575" lIns="68575" spcFirstLastPara="1" rIns="68575" wrap="square" tIns="68575">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8" name="Google Shape;128;p25"/>
          <p:cNvSpPr txBox="1"/>
          <p:nvPr>
            <p:ph idx="1" type="body"/>
          </p:nvPr>
        </p:nvSpPr>
        <p:spPr>
          <a:xfrm>
            <a:off x="311700" y="1152475"/>
            <a:ext cx="8520600" cy="3416400"/>
          </a:xfrm>
          <a:prstGeom prst="rect">
            <a:avLst/>
          </a:prstGeom>
        </p:spPr>
        <p:txBody>
          <a:bodyPr anchorCtr="0" anchor="t" bIns="68575" lIns="68575" spcFirstLastPara="1" rIns="68575" wrap="square" tIns="68575">
            <a:noAutofit/>
          </a:bodyPr>
          <a:lstStyle>
            <a:lvl1pPr indent="-361950" lvl="0" marL="457200" rtl="0">
              <a:spcBef>
                <a:spcPts val="800"/>
              </a:spcBef>
              <a:spcAft>
                <a:spcPts val="0"/>
              </a:spcAft>
              <a:buSzPts val="2100"/>
              <a:buChar char="•"/>
              <a:defRPr/>
            </a:lvl1pPr>
            <a:lvl2pPr indent="-342900" lvl="1" marL="914400" rtl="0">
              <a:spcBef>
                <a:spcPts val="400"/>
              </a:spcBef>
              <a:spcAft>
                <a:spcPts val="0"/>
              </a:spcAft>
              <a:buSzPts val="1800"/>
              <a:buChar char="•"/>
              <a:defRPr/>
            </a:lvl2pPr>
            <a:lvl3pPr indent="-323850" lvl="2" marL="1371600" rtl="0">
              <a:spcBef>
                <a:spcPts val="400"/>
              </a:spcBef>
              <a:spcAft>
                <a:spcPts val="0"/>
              </a:spcAft>
              <a:buSzPts val="1500"/>
              <a:buChar char="•"/>
              <a:defRPr/>
            </a:lvl3pPr>
            <a:lvl4pPr indent="-317500" lvl="3" marL="1828800" rtl="0">
              <a:spcBef>
                <a:spcPts val="400"/>
              </a:spcBef>
              <a:spcAft>
                <a:spcPts val="0"/>
              </a:spcAft>
              <a:buSzPts val="1400"/>
              <a:buChar char="•"/>
              <a:defRPr/>
            </a:lvl4pPr>
            <a:lvl5pPr indent="-317500" lvl="4" marL="2286000" rtl="0">
              <a:spcBef>
                <a:spcPts val="4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68575" lIns="68575" spcFirstLastPara="1" rIns="68575" wrap="square" tIns="68575">
            <a:noAutofit/>
          </a:bodyPr>
          <a:lstStyle>
            <a:lvl1pPr lvl="0" marR="0" rtl="0" algn="l">
              <a:lnSpc>
                <a:spcPct val="90000"/>
              </a:lnSpc>
              <a:spcBef>
                <a:spcPts val="0"/>
              </a:spcBef>
              <a:spcAft>
                <a:spcPts val="0"/>
              </a:spcAft>
              <a:buClr>
                <a:schemeClr val="dk1"/>
              </a:buClr>
              <a:buSzPts val="11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68575" lIns="68575" spcFirstLastPara="1" rIns="68575" wrap="square" tIns="685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lv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lv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1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8.png"/><Relationship Id="rId4" Type="http://schemas.openxmlformats.org/officeDocument/2006/relationships/image" Target="../media/image64.png"/><Relationship Id="rId5" Type="http://schemas.openxmlformats.org/officeDocument/2006/relationships/image" Target="../media/image4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youtu.be/tUPZWAHh7L0" TargetMode="External"/><Relationship Id="rId4" Type="http://schemas.openxmlformats.org/officeDocument/2006/relationships/image" Target="../media/image51.png"/><Relationship Id="rId5" Type="http://schemas.openxmlformats.org/officeDocument/2006/relationships/hyperlink" Target="https://youtu.be/tUPZWAHh7L0" TargetMode="External"/><Relationship Id="rId6" Type="http://schemas.openxmlformats.org/officeDocument/2006/relationships/image" Target="../media/image48.png"/><Relationship Id="rId7" Type="http://schemas.openxmlformats.org/officeDocument/2006/relationships/image" Target="../media/image5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52.png"/></Relationships>
</file>

<file path=ppt/slides/_rels/slide13.xml.rels><?xml version="1.0" encoding="UTF-8" standalone="yes"?><Relationships xmlns="http://schemas.openxmlformats.org/package/2006/relationships"><Relationship Id="rId11" Type="http://schemas.openxmlformats.org/officeDocument/2006/relationships/image" Target="../media/image80.png"/><Relationship Id="rId10" Type="http://schemas.openxmlformats.org/officeDocument/2006/relationships/image" Target="../media/image59.png"/><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57.png"/><Relationship Id="rId4" Type="http://schemas.openxmlformats.org/officeDocument/2006/relationships/image" Target="../media/image54.png"/><Relationship Id="rId9" Type="http://schemas.openxmlformats.org/officeDocument/2006/relationships/image" Target="../media/image96.png"/><Relationship Id="rId5" Type="http://schemas.openxmlformats.org/officeDocument/2006/relationships/image" Target="../media/image53.png"/><Relationship Id="rId6" Type="http://schemas.openxmlformats.org/officeDocument/2006/relationships/image" Target="../media/image69.jpg"/><Relationship Id="rId7" Type="http://schemas.openxmlformats.org/officeDocument/2006/relationships/hyperlink" Target="http://www.youtube.com/watch?v=AV12cmFcilI" TargetMode="External"/><Relationship Id="rId8" Type="http://schemas.openxmlformats.org/officeDocument/2006/relationships/image" Target="../media/image5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3.png"/><Relationship Id="rId4" Type="http://schemas.openxmlformats.org/officeDocument/2006/relationships/image" Target="../media/image62.png"/><Relationship Id="rId5" Type="http://schemas.openxmlformats.org/officeDocument/2006/relationships/image" Target="../media/image6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6.png"/><Relationship Id="rId6" Type="http://schemas.openxmlformats.org/officeDocument/2006/relationships/image" Target="../media/image67.png"/><Relationship Id="rId7" Type="http://schemas.openxmlformats.org/officeDocument/2006/relationships/image" Target="../media/image68.png"/><Relationship Id="rId8" Type="http://schemas.openxmlformats.org/officeDocument/2006/relationships/image" Target="../media/image6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1.png"/><Relationship Id="rId4" Type="http://schemas.openxmlformats.org/officeDocument/2006/relationships/image" Target="../media/image61.png"/><Relationship Id="rId5" Type="http://schemas.openxmlformats.org/officeDocument/2006/relationships/image" Target="../media/image73.png"/><Relationship Id="rId6" Type="http://schemas.openxmlformats.org/officeDocument/2006/relationships/image" Target="../media/image7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1.png"/><Relationship Id="rId4" Type="http://schemas.openxmlformats.org/officeDocument/2006/relationships/image" Target="../media/image71.png"/><Relationship Id="rId5" Type="http://schemas.openxmlformats.org/officeDocument/2006/relationships/image" Target="../media/image7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1.png"/><Relationship Id="rId4" Type="http://schemas.openxmlformats.org/officeDocument/2006/relationships/image" Target="../media/image76.png"/><Relationship Id="rId5" Type="http://schemas.openxmlformats.org/officeDocument/2006/relationships/image" Target="../media/image77.png"/><Relationship Id="rId6" Type="http://schemas.openxmlformats.org/officeDocument/2006/relationships/image" Target="../media/image7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61.png"/><Relationship Id="rId4" Type="http://schemas.openxmlformats.org/officeDocument/2006/relationships/image" Target="../media/image86.jpg"/><Relationship Id="rId5" Type="http://schemas.openxmlformats.org/officeDocument/2006/relationships/image" Target="../media/image8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2.png"/><Relationship Id="rId9"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5.png"/><Relationship Id="rId7" Type="http://schemas.openxmlformats.org/officeDocument/2006/relationships/image" Target="../media/image4.png"/><Relationship Id="rId8"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1.png"/><Relationship Id="rId4" Type="http://schemas.openxmlformats.org/officeDocument/2006/relationships/image" Target="../media/image81.png"/><Relationship Id="rId5" Type="http://schemas.openxmlformats.org/officeDocument/2006/relationships/image" Target="../media/image85.png"/><Relationship Id="rId6" Type="http://schemas.openxmlformats.org/officeDocument/2006/relationships/image" Target="../media/image92.png"/><Relationship Id="rId7" Type="http://schemas.openxmlformats.org/officeDocument/2006/relationships/image" Target="../media/image78.png"/><Relationship Id="rId8" Type="http://schemas.openxmlformats.org/officeDocument/2006/relationships/image" Target="../media/image7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79.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88.png"/><Relationship Id="rId4" Type="http://schemas.openxmlformats.org/officeDocument/2006/relationships/image" Target="../media/image90.png"/><Relationship Id="rId5" Type="http://schemas.openxmlformats.org/officeDocument/2006/relationships/image" Target="../media/image95.jpg"/><Relationship Id="rId6" Type="http://schemas.openxmlformats.org/officeDocument/2006/relationships/image" Target="../media/image9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image" Target="../media/image91.png"/><Relationship Id="rId6" Type="http://schemas.openxmlformats.org/officeDocument/2006/relationships/image" Target="../media/image94.png"/></Relationships>
</file>

<file path=ppt/slides/_rels/slide3.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10.jpg"/><Relationship Id="rId13" Type="http://schemas.openxmlformats.org/officeDocument/2006/relationships/image" Target="../media/image17.png"/><Relationship Id="rId12" Type="http://schemas.openxmlformats.org/officeDocument/2006/relationships/image" Target="../media/image11.png"/><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28.png"/><Relationship Id="rId9" Type="http://schemas.openxmlformats.org/officeDocument/2006/relationships/image" Target="../media/image15.png"/><Relationship Id="rId15" Type="http://schemas.openxmlformats.org/officeDocument/2006/relationships/image" Target="../media/image16.png"/><Relationship Id="rId14" Type="http://schemas.openxmlformats.org/officeDocument/2006/relationships/image" Target="../media/image14.png"/><Relationship Id="rId5" Type="http://schemas.openxmlformats.org/officeDocument/2006/relationships/image" Target="../media/image56.png"/><Relationship Id="rId6" Type="http://schemas.openxmlformats.org/officeDocument/2006/relationships/image" Target="../media/image29.jpg"/><Relationship Id="rId7" Type="http://schemas.openxmlformats.org/officeDocument/2006/relationships/image" Target="../media/image12.jpg"/><Relationship Id="rId8" Type="http://schemas.openxmlformats.org/officeDocument/2006/relationships/image" Target="../media/image9.png"/></Relationships>
</file>

<file path=ppt/slides/_rels/slide4.xml.rels><?xml version="1.0" encoding="UTF-8" standalone="yes"?><Relationships xmlns="http://schemas.openxmlformats.org/package/2006/relationships"><Relationship Id="rId11" Type="http://schemas.openxmlformats.org/officeDocument/2006/relationships/image" Target="../media/image23.jpg"/><Relationship Id="rId10" Type="http://schemas.openxmlformats.org/officeDocument/2006/relationships/image" Target="../media/image19.png"/><Relationship Id="rId13" Type="http://schemas.openxmlformats.org/officeDocument/2006/relationships/image" Target="../media/image37.jpg"/><Relationship Id="rId12" Type="http://schemas.openxmlformats.org/officeDocument/2006/relationships/image" Target="../media/image24.png"/><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8.png"/><Relationship Id="rId15" Type="http://schemas.openxmlformats.org/officeDocument/2006/relationships/image" Target="../media/image25.png"/><Relationship Id="rId14" Type="http://schemas.openxmlformats.org/officeDocument/2006/relationships/image" Target="../media/image26.png"/><Relationship Id="rId17" Type="http://schemas.openxmlformats.org/officeDocument/2006/relationships/image" Target="../media/image27.png"/><Relationship Id="rId16" Type="http://schemas.openxmlformats.org/officeDocument/2006/relationships/image" Target="../media/image30.png"/><Relationship Id="rId5" Type="http://schemas.openxmlformats.org/officeDocument/2006/relationships/image" Target="../media/image18.png"/><Relationship Id="rId6" Type="http://schemas.openxmlformats.org/officeDocument/2006/relationships/image" Target="../media/image20.jpg"/><Relationship Id="rId7" Type="http://schemas.openxmlformats.org/officeDocument/2006/relationships/image" Target="../media/image22.png"/><Relationship Id="rId8" Type="http://schemas.openxmlformats.org/officeDocument/2006/relationships/image" Target="../media/image2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2.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3.jpg"/><Relationship Id="rId4" Type="http://schemas.openxmlformats.org/officeDocument/2006/relationships/image" Target="../media/image35.jpg"/><Relationship Id="rId9" Type="http://schemas.openxmlformats.org/officeDocument/2006/relationships/image" Target="../media/image34.png"/><Relationship Id="rId5" Type="http://schemas.openxmlformats.org/officeDocument/2006/relationships/image" Target="../media/image2.png"/><Relationship Id="rId6" Type="http://schemas.openxmlformats.org/officeDocument/2006/relationships/image" Target="../media/image41.jpg"/><Relationship Id="rId7" Type="http://schemas.openxmlformats.org/officeDocument/2006/relationships/image" Target="../media/image39.png"/><Relationship Id="rId8" Type="http://schemas.openxmlformats.org/officeDocument/2006/relationships/image" Target="../media/image40.png"/></Relationships>
</file>

<file path=ppt/slides/_rels/slide8.xml.rels><?xml version="1.0" encoding="UTF-8" standalone="yes"?><Relationships xmlns="http://schemas.openxmlformats.org/package/2006/relationships"><Relationship Id="rId10" Type="http://schemas.openxmlformats.org/officeDocument/2006/relationships/image" Target="../media/image42.png"/><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7.jpg"/><Relationship Id="rId4" Type="http://schemas.openxmlformats.org/officeDocument/2006/relationships/image" Target="../media/image2.png"/><Relationship Id="rId9" Type="http://schemas.openxmlformats.org/officeDocument/2006/relationships/image" Target="../media/image34.png"/><Relationship Id="rId5" Type="http://schemas.openxmlformats.org/officeDocument/2006/relationships/image" Target="../media/image45.jpg"/><Relationship Id="rId6" Type="http://schemas.openxmlformats.org/officeDocument/2006/relationships/image" Target="../media/image38.png"/><Relationship Id="rId7" Type="http://schemas.openxmlformats.org/officeDocument/2006/relationships/image" Target="../media/image44.png"/><Relationship Id="rId8" Type="http://schemas.openxmlformats.org/officeDocument/2006/relationships/image" Target="../media/image4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55.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43.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48.png"/><Relationship Id="rId8"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73A6"/>
        </a:solidFill>
      </p:bgPr>
    </p:bg>
    <p:spTree>
      <p:nvGrpSpPr>
        <p:cNvPr id="133" name="Shape 133"/>
        <p:cNvGrpSpPr/>
        <p:nvPr/>
      </p:nvGrpSpPr>
      <p:grpSpPr>
        <a:xfrm>
          <a:off x="0" y="0"/>
          <a:ext cx="0" cy="0"/>
          <a:chOff x="0" y="0"/>
          <a:chExt cx="0" cy="0"/>
        </a:xfrm>
      </p:grpSpPr>
      <p:pic>
        <p:nvPicPr>
          <p:cNvPr id="134" name="Google Shape;134;p26"/>
          <p:cNvPicPr preferRelativeResize="0"/>
          <p:nvPr/>
        </p:nvPicPr>
        <p:blipFill rotWithShape="1">
          <a:blip r:embed="rId3">
            <a:alphaModFix/>
          </a:blip>
          <a:srcRect b="0" l="0" r="1156" t="0"/>
          <a:stretch/>
        </p:blipFill>
        <p:spPr>
          <a:xfrm>
            <a:off x="270925" y="152400"/>
            <a:ext cx="8502802" cy="48387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id="266" name="Google Shape;266;p35"/>
          <p:cNvPicPr preferRelativeResize="0"/>
          <p:nvPr/>
        </p:nvPicPr>
        <p:blipFill rotWithShape="1">
          <a:blip r:embed="rId3">
            <a:alphaModFix/>
          </a:blip>
          <a:srcRect b="0" l="0" r="0" t="0"/>
          <a:stretch/>
        </p:blipFill>
        <p:spPr>
          <a:xfrm>
            <a:off x="-2650569" y="446968"/>
            <a:ext cx="5655955" cy="984919"/>
          </a:xfrm>
          <a:prstGeom prst="rect">
            <a:avLst/>
          </a:prstGeom>
          <a:noFill/>
          <a:ln>
            <a:noFill/>
          </a:ln>
        </p:spPr>
      </p:pic>
      <p:sp>
        <p:nvSpPr>
          <p:cNvPr id="267" name="Google Shape;267;p35"/>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3300">
                <a:solidFill>
                  <a:schemeClr val="dk1"/>
                </a:solidFill>
                <a:latin typeface="Calibri"/>
                <a:ea typeface="Calibri"/>
                <a:cs typeface="Calibri"/>
                <a:sym typeface="Calibri"/>
              </a:rPr>
              <a:t>Introducing…</a:t>
            </a:r>
            <a:endParaRPr b="1" sz="2400">
              <a:latin typeface="Calibri"/>
              <a:ea typeface="Calibri"/>
              <a:cs typeface="Calibri"/>
              <a:sym typeface="Calibri"/>
            </a:endParaRPr>
          </a:p>
        </p:txBody>
      </p:sp>
      <p:pic>
        <p:nvPicPr>
          <p:cNvPr id="268" name="Google Shape;268;p35"/>
          <p:cNvPicPr preferRelativeResize="0"/>
          <p:nvPr/>
        </p:nvPicPr>
        <p:blipFill>
          <a:blip r:embed="rId4">
            <a:alphaModFix/>
          </a:blip>
          <a:stretch>
            <a:fillRect/>
          </a:stretch>
        </p:blipFill>
        <p:spPr>
          <a:xfrm>
            <a:off x="883587" y="741336"/>
            <a:ext cx="7376827" cy="4149476"/>
          </a:xfrm>
          <a:prstGeom prst="rect">
            <a:avLst/>
          </a:prstGeom>
          <a:noFill/>
          <a:ln>
            <a:noFill/>
          </a:ln>
        </p:spPr>
      </p:pic>
      <p:pic>
        <p:nvPicPr>
          <p:cNvPr id="269" name="Google Shape;269;p35"/>
          <p:cNvPicPr preferRelativeResize="0"/>
          <p:nvPr/>
        </p:nvPicPr>
        <p:blipFill>
          <a:blip r:embed="rId5">
            <a:alphaModFix/>
          </a:blip>
          <a:stretch>
            <a:fillRect/>
          </a:stretch>
        </p:blipFill>
        <p:spPr>
          <a:xfrm flipH="1" rot="960663">
            <a:off x="2835400" y="1117688"/>
            <a:ext cx="1338925" cy="2945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6">
            <a:hlinkClick r:id="rId3"/>
          </p:cNvPr>
          <p:cNvPicPr preferRelativeResize="0"/>
          <p:nvPr/>
        </p:nvPicPr>
        <p:blipFill rotWithShape="1">
          <a:blip r:embed="rId4">
            <a:alphaModFix/>
          </a:blip>
          <a:srcRect b="6056" l="0" r="0" t="6301"/>
          <a:stretch/>
        </p:blipFill>
        <p:spPr>
          <a:xfrm>
            <a:off x="701038" y="451288"/>
            <a:ext cx="7741926" cy="4240925"/>
          </a:xfrm>
          <a:prstGeom prst="rect">
            <a:avLst/>
          </a:prstGeom>
          <a:noFill/>
          <a:ln>
            <a:noFill/>
          </a:ln>
        </p:spPr>
      </p:pic>
      <p:sp>
        <p:nvSpPr>
          <p:cNvPr id="275" name="Google Shape;275;p36"/>
          <p:cNvSpPr/>
          <p:nvPr/>
        </p:nvSpPr>
        <p:spPr>
          <a:xfrm>
            <a:off x="6775575" y="241375"/>
            <a:ext cx="1861500" cy="572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endParaRPr>
          </a:p>
        </p:txBody>
      </p:sp>
      <p:sp>
        <p:nvSpPr>
          <p:cNvPr id="276" name="Google Shape;276;p36"/>
          <p:cNvSpPr txBox="1"/>
          <p:nvPr/>
        </p:nvSpPr>
        <p:spPr>
          <a:xfrm>
            <a:off x="6856900" y="304525"/>
            <a:ext cx="17307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700" u="sng">
                <a:solidFill>
                  <a:schemeClr val="dk1"/>
                </a:solidFill>
                <a:latin typeface="Calibri"/>
                <a:ea typeface="Calibri"/>
                <a:cs typeface="Calibri"/>
                <a:sym typeface="Calibri"/>
                <a:hlinkClick r:id="rId5">
                  <a:extLst>
                    <a:ext uri="{A12FA001-AC4F-418D-AE19-62706E023703}">
                      <ahyp:hlinkClr val="tx"/>
                    </a:ext>
                  </a:extLst>
                </a:hlinkClick>
              </a:rPr>
              <a:t>CLICK TO WATCH</a:t>
            </a:r>
            <a:endParaRPr b="1" sz="1700">
              <a:solidFill>
                <a:schemeClr val="dk1"/>
              </a:solidFill>
              <a:latin typeface="Calibri"/>
              <a:ea typeface="Calibri"/>
              <a:cs typeface="Calibri"/>
              <a:sym typeface="Calibri"/>
            </a:endParaRPr>
          </a:p>
        </p:txBody>
      </p:sp>
      <p:pic>
        <p:nvPicPr>
          <p:cNvPr id="277" name="Google Shape;277;p36"/>
          <p:cNvPicPr preferRelativeResize="0"/>
          <p:nvPr/>
        </p:nvPicPr>
        <p:blipFill rotWithShape="1">
          <a:blip r:embed="rId6">
            <a:alphaModFix/>
          </a:blip>
          <a:srcRect b="0" l="0" r="0" t="0"/>
          <a:stretch/>
        </p:blipFill>
        <p:spPr>
          <a:xfrm>
            <a:off x="-2489819" y="451293"/>
            <a:ext cx="5655955" cy="984919"/>
          </a:xfrm>
          <a:prstGeom prst="rect">
            <a:avLst/>
          </a:prstGeom>
          <a:noFill/>
          <a:ln>
            <a:noFill/>
          </a:ln>
        </p:spPr>
      </p:pic>
      <p:sp>
        <p:nvSpPr>
          <p:cNvPr id="278" name="Google Shape;278;p36"/>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3300">
                <a:solidFill>
                  <a:schemeClr val="dk1"/>
                </a:solidFill>
                <a:latin typeface="Calibri"/>
                <a:ea typeface="Calibri"/>
                <a:cs typeface="Calibri"/>
                <a:sym typeface="Calibri"/>
              </a:rPr>
              <a:t>Challenge film</a:t>
            </a:r>
            <a:endParaRPr b="1" sz="2400">
              <a:latin typeface="Calibri"/>
              <a:ea typeface="Calibri"/>
              <a:cs typeface="Calibri"/>
              <a:sym typeface="Calibri"/>
            </a:endParaRPr>
          </a:p>
        </p:txBody>
      </p:sp>
      <p:pic>
        <p:nvPicPr>
          <p:cNvPr id="279" name="Google Shape;279;p36"/>
          <p:cNvPicPr preferRelativeResize="0"/>
          <p:nvPr/>
        </p:nvPicPr>
        <p:blipFill>
          <a:blip r:embed="rId7">
            <a:alphaModFix/>
          </a:blip>
          <a:stretch>
            <a:fillRect/>
          </a:stretch>
        </p:blipFill>
        <p:spPr>
          <a:xfrm>
            <a:off x="7420550" y="763300"/>
            <a:ext cx="886400" cy="1322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pic>
        <p:nvPicPr>
          <p:cNvPr id="284" name="Google Shape;284;p37"/>
          <p:cNvPicPr preferRelativeResize="0"/>
          <p:nvPr/>
        </p:nvPicPr>
        <p:blipFill rotWithShape="1">
          <a:blip r:embed="rId3">
            <a:alphaModFix/>
          </a:blip>
          <a:srcRect b="0" l="0" r="0" t="0"/>
          <a:stretch/>
        </p:blipFill>
        <p:spPr>
          <a:xfrm>
            <a:off x="-944250" y="193175"/>
            <a:ext cx="4201951" cy="887150"/>
          </a:xfrm>
          <a:prstGeom prst="rect">
            <a:avLst/>
          </a:prstGeom>
          <a:noFill/>
          <a:ln>
            <a:noFill/>
          </a:ln>
        </p:spPr>
      </p:pic>
      <p:sp>
        <p:nvSpPr>
          <p:cNvPr id="285" name="Google Shape;285;p37"/>
          <p:cNvSpPr txBox="1"/>
          <p:nvPr/>
        </p:nvSpPr>
        <p:spPr>
          <a:xfrm>
            <a:off x="-594000" y="270450"/>
            <a:ext cx="6209400" cy="580200"/>
          </a:xfrm>
          <a:prstGeom prst="rect">
            <a:avLst/>
          </a:prstGeom>
          <a:noFill/>
          <a:ln>
            <a:noFill/>
          </a:ln>
        </p:spPr>
        <p:txBody>
          <a:bodyPr anchorCtr="0" anchor="t" bIns="91425" lIns="91425" spcFirstLastPara="1" rIns="91425" wrap="square" tIns="91425">
            <a:noAutofit/>
          </a:bodyPr>
          <a:lstStyle/>
          <a:p>
            <a:pPr indent="457200" lvl="0" marL="0" marR="0" rtl="0" algn="l">
              <a:lnSpc>
                <a:spcPct val="100000"/>
              </a:lnSpc>
              <a:spcBef>
                <a:spcPts val="0"/>
              </a:spcBef>
              <a:spcAft>
                <a:spcPts val="0"/>
              </a:spcAft>
              <a:buClr>
                <a:srgbClr val="000000"/>
              </a:buClr>
              <a:buSzPts val="2800"/>
              <a:buFont typeface="Arial"/>
              <a:buNone/>
            </a:pPr>
            <a:r>
              <a:rPr b="1" lang="en" sz="3300">
                <a:latin typeface="Calibri"/>
                <a:ea typeface="Calibri"/>
                <a:cs typeface="Calibri"/>
                <a:sym typeface="Calibri"/>
              </a:rPr>
              <a:t>    The Challenge</a:t>
            </a:r>
            <a:endParaRPr b="1" i="0" sz="3300" u="none" cap="none" strike="noStrike">
              <a:solidFill>
                <a:srgbClr val="000000"/>
              </a:solidFill>
              <a:latin typeface="Calibri"/>
              <a:ea typeface="Calibri"/>
              <a:cs typeface="Calibri"/>
              <a:sym typeface="Calibri"/>
            </a:endParaRPr>
          </a:p>
        </p:txBody>
      </p:sp>
      <p:pic>
        <p:nvPicPr>
          <p:cNvPr id="286" name="Google Shape;286;p37"/>
          <p:cNvPicPr preferRelativeResize="0"/>
          <p:nvPr/>
        </p:nvPicPr>
        <p:blipFill rotWithShape="1">
          <a:blip r:embed="rId4">
            <a:alphaModFix/>
          </a:blip>
          <a:srcRect b="26948" l="0" r="0" t="51142"/>
          <a:stretch/>
        </p:blipFill>
        <p:spPr>
          <a:xfrm>
            <a:off x="697950" y="3774925"/>
            <a:ext cx="7748076" cy="1273098"/>
          </a:xfrm>
          <a:prstGeom prst="rect">
            <a:avLst/>
          </a:prstGeom>
          <a:noFill/>
          <a:ln>
            <a:noFill/>
          </a:ln>
        </p:spPr>
      </p:pic>
      <p:sp>
        <p:nvSpPr>
          <p:cNvPr id="287" name="Google Shape;287;p37"/>
          <p:cNvSpPr txBox="1"/>
          <p:nvPr/>
        </p:nvSpPr>
        <p:spPr>
          <a:xfrm>
            <a:off x="317675" y="996250"/>
            <a:ext cx="8367000" cy="11991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0"/>
              </a:spcAft>
              <a:buClr>
                <a:schemeClr val="dk1"/>
              </a:buClr>
              <a:buSzPts val="1100"/>
              <a:buFont typeface="Arial"/>
              <a:buNone/>
            </a:pPr>
            <a:r>
              <a:rPr b="1" lang="en" sz="2100">
                <a:solidFill>
                  <a:schemeClr val="dk1"/>
                </a:solidFill>
              </a:rPr>
              <a:t>What will you reinvent? </a:t>
            </a:r>
            <a:endParaRPr b="1" sz="3100">
              <a:solidFill>
                <a:srgbClr val="171717"/>
              </a:solidFill>
              <a:highlight>
                <a:srgbClr val="FFFFFF"/>
              </a:highlight>
              <a:latin typeface="Helvetica Neue"/>
              <a:ea typeface="Helvetica Neue"/>
              <a:cs typeface="Helvetica Neue"/>
              <a:sym typeface="Helvetica Neue"/>
            </a:endParaRPr>
          </a:p>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Think up new, fun or helpful invention ideas and save your old, unwanted things from going in the bin!</a:t>
            </a:r>
            <a:endParaRPr b="1" sz="1800">
              <a:solidFill>
                <a:srgbClr val="171717"/>
              </a:solidFill>
              <a:highlight>
                <a:srgbClr val="FFFFFF"/>
              </a:highlight>
              <a:latin typeface="Helvetica Neue"/>
              <a:ea typeface="Helvetica Neue"/>
              <a:cs typeface="Helvetica Neue"/>
              <a:sym typeface="Helvetica Neue"/>
            </a:endParaRPr>
          </a:p>
        </p:txBody>
      </p:sp>
      <p:sp>
        <p:nvSpPr>
          <p:cNvPr id="288" name="Google Shape;288;p37"/>
          <p:cNvSpPr txBox="1"/>
          <p:nvPr/>
        </p:nvSpPr>
        <p:spPr>
          <a:xfrm>
            <a:off x="1858800" y="2195350"/>
            <a:ext cx="5426400" cy="16392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Clr>
                <a:schemeClr val="dk1"/>
              </a:buClr>
              <a:buSzPts val="1100"/>
              <a:buFont typeface="Arial"/>
              <a:buNone/>
            </a:pPr>
            <a:r>
              <a:rPr b="1" lang="en">
                <a:solidFill>
                  <a:srgbClr val="171717"/>
                </a:solidFill>
                <a:highlight>
                  <a:srgbClr val="FFFFFF"/>
                </a:highlight>
                <a:latin typeface="Helvetica Neue"/>
                <a:ea typeface="Helvetica Neue"/>
                <a:cs typeface="Helvetica Neue"/>
                <a:sym typeface="Helvetica Neue"/>
              </a:rPr>
              <a:t>You could invent a new thing by:</a:t>
            </a:r>
            <a:endParaRPr b="1">
              <a:solidFill>
                <a:srgbClr val="171717"/>
              </a:solidFill>
              <a:highlight>
                <a:srgbClr val="FFFFFF"/>
              </a:highlight>
              <a:latin typeface="Helvetica Neue"/>
              <a:ea typeface="Helvetica Neue"/>
              <a:cs typeface="Helvetica Neue"/>
              <a:sym typeface="Helvetica Neue"/>
            </a:endParaRPr>
          </a:p>
          <a:p>
            <a:pPr indent="0" lvl="0" marL="0" rtl="0" algn="ctr">
              <a:lnSpc>
                <a:spcPct val="115000"/>
              </a:lnSpc>
              <a:spcBef>
                <a:spcPts val="0"/>
              </a:spcBef>
              <a:spcAft>
                <a:spcPts val="0"/>
              </a:spcAft>
              <a:buClr>
                <a:schemeClr val="dk1"/>
              </a:buClr>
              <a:buSzPts val="1100"/>
              <a:buFont typeface="Arial"/>
              <a:buNone/>
            </a:pPr>
            <a:r>
              <a:rPr lang="en">
                <a:solidFill>
                  <a:srgbClr val="171717"/>
                </a:solidFill>
                <a:highlight>
                  <a:srgbClr val="FFFFFF"/>
                </a:highlight>
                <a:latin typeface="Helvetica Neue"/>
                <a:ea typeface="Helvetica Neue"/>
                <a:cs typeface="Helvetica Neue"/>
                <a:sym typeface="Helvetica Neue"/>
              </a:rPr>
              <a:t>Joining</a:t>
            </a:r>
            <a:r>
              <a:rPr lang="en">
                <a:solidFill>
                  <a:srgbClr val="171717"/>
                </a:solidFill>
                <a:highlight>
                  <a:srgbClr val="FFFFFF"/>
                </a:highlight>
                <a:latin typeface="Helvetica Neue"/>
                <a:ea typeface="Helvetica Neue"/>
                <a:cs typeface="Helvetica Neue"/>
                <a:sym typeface="Helvetica Neue"/>
              </a:rPr>
              <a:t> two different things </a:t>
            </a:r>
            <a:r>
              <a:rPr lang="en">
                <a:solidFill>
                  <a:srgbClr val="171717"/>
                </a:solidFill>
                <a:highlight>
                  <a:srgbClr val="FFFFFF"/>
                </a:highlight>
                <a:latin typeface="Helvetica Neue"/>
                <a:ea typeface="Helvetica Neue"/>
                <a:cs typeface="Helvetica Neue"/>
                <a:sym typeface="Helvetica Neue"/>
              </a:rPr>
              <a:t>together</a:t>
            </a:r>
            <a:r>
              <a:rPr lang="en">
                <a:solidFill>
                  <a:srgbClr val="171717"/>
                </a:solidFill>
                <a:highlight>
                  <a:srgbClr val="FFFFFF"/>
                </a:highlight>
                <a:latin typeface="Helvetica Neue"/>
                <a:ea typeface="Helvetica Neue"/>
                <a:cs typeface="Helvetica Neue"/>
                <a:sym typeface="Helvetica Neue"/>
              </a:rPr>
              <a:t> </a:t>
            </a:r>
            <a:endParaRPr>
              <a:solidFill>
                <a:srgbClr val="171717"/>
              </a:solidFill>
              <a:highlight>
                <a:srgbClr val="FFFFFF"/>
              </a:highlight>
              <a:latin typeface="Helvetica Neue"/>
              <a:ea typeface="Helvetica Neue"/>
              <a:cs typeface="Helvetica Neue"/>
              <a:sym typeface="Helvetica Neue"/>
            </a:endParaRPr>
          </a:p>
          <a:p>
            <a:pPr indent="0" lvl="0" marL="0" rtl="0" algn="ctr">
              <a:lnSpc>
                <a:spcPct val="115000"/>
              </a:lnSpc>
              <a:spcBef>
                <a:spcPts val="0"/>
              </a:spcBef>
              <a:spcAft>
                <a:spcPts val="0"/>
              </a:spcAft>
              <a:buClr>
                <a:schemeClr val="dk1"/>
              </a:buClr>
              <a:buSzPts val="1100"/>
              <a:buFont typeface="Arial"/>
              <a:buNone/>
            </a:pPr>
            <a:r>
              <a:rPr lang="en" u="sng">
                <a:solidFill>
                  <a:srgbClr val="171717"/>
                </a:solidFill>
                <a:highlight>
                  <a:srgbClr val="FFFFFF"/>
                </a:highlight>
                <a:latin typeface="Helvetica Neue"/>
                <a:ea typeface="Helvetica Neue"/>
                <a:cs typeface="Helvetica Neue"/>
                <a:sym typeface="Helvetica Neue"/>
              </a:rPr>
              <a:t>Or</a:t>
            </a:r>
            <a:endParaRPr u="sng">
              <a:solidFill>
                <a:srgbClr val="171717"/>
              </a:solidFill>
              <a:highlight>
                <a:srgbClr val="FFFFFF"/>
              </a:highlight>
              <a:latin typeface="Helvetica Neue"/>
              <a:ea typeface="Helvetica Neue"/>
              <a:cs typeface="Helvetica Neue"/>
              <a:sym typeface="Helvetica Neue"/>
            </a:endParaRPr>
          </a:p>
          <a:p>
            <a:pPr indent="0" lvl="0" marL="0" rtl="0" algn="ctr">
              <a:lnSpc>
                <a:spcPct val="115000"/>
              </a:lnSpc>
              <a:spcBef>
                <a:spcPts val="0"/>
              </a:spcBef>
              <a:spcAft>
                <a:spcPts val="0"/>
              </a:spcAft>
              <a:buClr>
                <a:schemeClr val="dk1"/>
              </a:buClr>
              <a:buSzPts val="1100"/>
              <a:buFont typeface="Arial"/>
              <a:buNone/>
            </a:pPr>
            <a:r>
              <a:rPr lang="en">
                <a:solidFill>
                  <a:srgbClr val="171717"/>
                </a:solidFill>
                <a:highlight>
                  <a:srgbClr val="FFFFFF"/>
                </a:highlight>
                <a:latin typeface="Helvetica Neue"/>
                <a:ea typeface="Helvetica Neue"/>
                <a:cs typeface="Helvetica Neue"/>
                <a:sym typeface="Helvetica Neue"/>
              </a:rPr>
              <a:t>Joining </a:t>
            </a:r>
            <a:r>
              <a:rPr i="1" lang="en">
                <a:solidFill>
                  <a:srgbClr val="171717"/>
                </a:solidFill>
                <a:highlight>
                  <a:srgbClr val="FFFFFF"/>
                </a:highlight>
                <a:latin typeface="Helvetica Neue"/>
                <a:ea typeface="Helvetica Neue"/>
                <a:cs typeface="Helvetica Neue"/>
                <a:sym typeface="Helvetica Neue"/>
              </a:rPr>
              <a:t>lots</a:t>
            </a:r>
            <a:r>
              <a:rPr lang="en">
                <a:solidFill>
                  <a:srgbClr val="171717"/>
                </a:solidFill>
                <a:highlight>
                  <a:srgbClr val="FFFFFF"/>
                </a:highlight>
                <a:latin typeface="Helvetica Neue"/>
                <a:ea typeface="Helvetica Neue"/>
                <a:cs typeface="Helvetica Neue"/>
                <a:sym typeface="Helvetica Neue"/>
              </a:rPr>
              <a:t> of the same thing together</a:t>
            </a:r>
            <a:endParaRPr>
              <a:solidFill>
                <a:srgbClr val="171717"/>
              </a:solidFill>
              <a:highlight>
                <a:srgbClr val="FFFFFF"/>
              </a:highlight>
              <a:latin typeface="Helvetica Neue"/>
              <a:ea typeface="Helvetica Neue"/>
              <a:cs typeface="Helvetica Neue"/>
              <a:sym typeface="Helvetica Neue"/>
            </a:endParaRPr>
          </a:p>
          <a:p>
            <a:pPr indent="0" lvl="0" marL="0" rtl="0" algn="ctr">
              <a:lnSpc>
                <a:spcPct val="115000"/>
              </a:lnSpc>
              <a:spcBef>
                <a:spcPts val="0"/>
              </a:spcBef>
              <a:spcAft>
                <a:spcPts val="0"/>
              </a:spcAft>
              <a:buClr>
                <a:schemeClr val="dk1"/>
              </a:buClr>
              <a:buSzPts val="1100"/>
              <a:buFont typeface="Arial"/>
              <a:buNone/>
            </a:pPr>
            <a:r>
              <a:rPr lang="en" u="sng">
                <a:solidFill>
                  <a:srgbClr val="171717"/>
                </a:solidFill>
                <a:highlight>
                  <a:srgbClr val="FFFFFF"/>
                </a:highlight>
                <a:latin typeface="Helvetica Neue"/>
                <a:ea typeface="Helvetica Neue"/>
                <a:cs typeface="Helvetica Neue"/>
                <a:sym typeface="Helvetica Neue"/>
              </a:rPr>
              <a:t>Or</a:t>
            </a:r>
            <a:endParaRPr u="sng">
              <a:solidFill>
                <a:srgbClr val="171717"/>
              </a:solidFill>
              <a:highlight>
                <a:srgbClr val="FFFFFF"/>
              </a:highlight>
              <a:latin typeface="Helvetica Neue"/>
              <a:ea typeface="Helvetica Neue"/>
              <a:cs typeface="Helvetica Neue"/>
              <a:sym typeface="Helvetica Neue"/>
            </a:endParaRPr>
          </a:p>
          <a:p>
            <a:pPr indent="0" lvl="0" marL="0" rtl="0" algn="ctr">
              <a:lnSpc>
                <a:spcPct val="115000"/>
              </a:lnSpc>
              <a:spcBef>
                <a:spcPts val="0"/>
              </a:spcBef>
              <a:spcAft>
                <a:spcPts val="0"/>
              </a:spcAft>
              <a:buNone/>
            </a:pPr>
            <a:r>
              <a:rPr lang="en">
                <a:solidFill>
                  <a:srgbClr val="171717"/>
                </a:solidFill>
                <a:highlight>
                  <a:srgbClr val="FFFFFF"/>
                </a:highlight>
                <a:latin typeface="Helvetica Neue"/>
                <a:ea typeface="Helvetica Neue"/>
                <a:cs typeface="Helvetica Neue"/>
                <a:sym typeface="Helvetica Neue"/>
              </a:rPr>
              <a:t>Adding new parts to a tired object to give it a whole new function!</a:t>
            </a:r>
            <a:endParaRPr sz="1800">
              <a:solidFill>
                <a:srgbClr val="171717"/>
              </a:solidFill>
              <a:highlight>
                <a:srgbClr val="FFFFFF"/>
              </a:highlight>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id="294" name="Google Shape;294;p38"/>
          <p:cNvPicPr preferRelativeResize="0"/>
          <p:nvPr/>
        </p:nvPicPr>
        <p:blipFill rotWithShape="1">
          <a:blip r:embed="rId3">
            <a:alphaModFix amt="30000"/>
          </a:blip>
          <a:srcRect b="0" l="0" r="0" t="0"/>
          <a:stretch/>
        </p:blipFill>
        <p:spPr>
          <a:xfrm>
            <a:off x="4080325" y="4127275"/>
            <a:ext cx="4658451" cy="786525"/>
          </a:xfrm>
          <a:prstGeom prst="rect">
            <a:avLst/>
          </a:prstGeom>
          <a:noFill/>
          <a:ln>
            <a:noFill/>
          </a:ln>
        </p:spPr>
      </p:pic>
      <p:pic>
        <p:nvPicPr>
          <p:cNvPr id="295" name="Google Shape;295;p38"/>
          <p:cNvPicPr preferRelativeResize="0"/>
          <p:nvPr/>
        </p:nvPicPr>
        <p:blipFill>
          <a:blip r:embed="rId4">
            <a:alphaModFix/>
          </a:blip>
          <a:stretch>
            <a:fillRect/>
          </a:stretch>
        </p:blipFill>
        <p:spPr>
          <a:xfrm>
            <a:off x="392126" y="1455455"/>
            <a:ext cx="1701320" cy="1817072"/>
          </a:xfrm>
          <a:prstGeom prst="rect">
            <a:avLst/>
          </a:prstGeom>
          <a:noFill/>
          <a:ln>
            <a:noFill/>
          </a:ln>
        </p:spPr>
      </p:pic>
      <p:pic>
        <p:nvPicPr>
          <p:cNvPr id="296" name="Google Shape;296;p38"/>
          <p:cNvPicPr preferRelativeResize="0"/>
          <p:nvPr/>
        </p:nvPicPr>
        <p:blipFill>
          <a:blip r:embed="rId5">
            <a:alphaModFix/>
          </a:blip>
          <a:stretch>
            <a:fillRect/>
          </a:stretch>
        </p:blipFill>
        <p:spPr>
          <a:xfrm rot="-5405992">
            <a:off x="332036" y="1487508"/>
            <a:ext cx="1828801" cy="1749386"/>
          </a:xfrm>
          <a:prstGeom prst="rect">
            <a:avLst/>
          </a:prstGeom>
          <a:noFill/>
          <a:ln>
            <a:noFill/>
          </a:ln>
        </p:spPr>
      </p:pic>
      <p:pic>
        <p:nvPicPr>
          <p:cNvPr id="297" name="Google Shape;297;p38"/>
          <p:cNvPicPr preferRelativeResize="0"/>
          <p:nvPr/>
        </p:nvPicPr>
        <p:blipFill>
          <a:blip r:embed="rId6">
            <a:alphaModFix/>
          </a:blip>
          <a:stretch>
            <a:fillRect/>
          </a:stretch>
        </p:blipFill>
        <p:spPr>
          <a:xfrm>
            <a:off x="5248275" y="390650"/>
            <a:ext cx="3577425" cy="3577425"/>
          </a:xfrm>
          <a:prstGeom prst="rect">
            <a:avLst/>
          </a:prstGeom>
          <a:noFill/>
          <a:ln>
            <a:noFill/>
          </a:ln>
        </p:spPr>
      </p:pic>
      <p:pic>
        <p:nvPicPr>
          <p:cNvPr id="298" name="Google Shape;298;p38"/>
          <p:cNvPicPr preferRelativeResize="0"/>
          <p:nvPr/>
        </p:nvPicPr>
        <p:blipFill rotWithShape="1">
          <a:blip r:embed="rId3">
            <a:alphaModFix/>
          </a:blip>
          <a:srcRect b="0" l="0" r="0" t="0"/>
          <a:stretch/>
        </p:blipFill>
        <p:spPr>
          <a:xfrm>
            <a:off x="-1152425" y="228725"/>
            <a:ext cx="7264749" cy="984925"/>
          </a:xfrm>
          <a:prstGeom prst="rect">
            <a:avLst/>
          </a:prstGeom>
          <a:noFill/>
          <a:ln>
            <a:noFill/>
          </a:ln>
        </p:spPr>
      </p:pic>
      <p:sp>
        <p:nvSpPr>
          <p:cNvPr id="299" name="Google Shape;299;p3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Some ideas will be brought to life</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300" name="Google Shape;300;p38"/>
          <p:cNvSpPr txBox="1"/>
          <p:nvPr/>
        </p:nvSpPr>
        <p:spPr>
          <a:xfrm>
            <a:off x="4166050" y="4187125"/>
            <a:ext cx="4496400" cy="632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a:solidFill>
                  <a:schemeClr val="dk1"/>
                </a:solidFill>
                <a:latin typeface="Calibri"/>
                <a:ea typeface="Calibri"/>
                <a:cs typeface="Calibri"/>
                <a:sym typeface="Calibri"/>
              </a:rPr>
              <a:t>Little Inventors maker, Chris Folwell, brings to life the </a:t>
            </a:r>
            <a:r>
              <a:rPr b="1" lang="en">
                <a:solidFill>
                  <a:schemeClr val="dk1"/>
                </a:solidFill>
                <a:latin typeface="Calibri"/>
                <a:ea typeface="Calibri"/>
                <a:cs typeface="Calibri"/>
                <a:sym typeface="Calibri"/>
              </a:rPr>
              <a:t>Rolla Lampa</a:t>
            </a:r>
            <a:r>
              <a:rPr lang="en">
                <a:solidFill>
                  <a:schemeClr val="dk1"/>
                </a:solidFill>
                <a:latin typeface="Calibri"/>
                <a:ea typeface="Calibri"/>
                <a:cs typeface="Calibri"/>
                <a:sym typeface="Calibri"/>
              </a:rPr>
              <a:t>, invented by Sunderland pupil Gabriel, age 9. </a:t>
            </a:r>
            <a:endParaRPr>
              <a:solidFill>
                <a:schemeClr val="dk1"/>
              </a:solidFill>
              <a:latin typeface="Calibri"/>
              <a:ea typeface="Calibri"/>
              <a:cs typeface="Calibri"/>
              <a:sym typeface="Calibri"/>
            </a:endParaRPr>
          </a:p>
        </p:txBody>
      </p:sp>
      <p:pic>
        <p:nvPicPr>
          <p:cNvPr descr="Keep the whole family entertained with the Bouncy Castle Car. Invented by Millie, aged 8, from Tamworth, UK and brought to life as a miniature Automata by The talented Laurence and Angela St Leger.&#10;&#10;See more about this idea and how it was made - https://www.littleinventors.org/ideas/bouncy-castle-car/details" id="301" name="Google Shape;301;p38" title="Little Inventors: The Bouncy Castle Car - ideas made real">
            <a:hlinkClick r:id="rId7"/>
          </p:cNvPr>
          <p:cNvPicPr preferRelativeResize="0"/>
          <p:nvPr/>
        </p:nvPicPr>
        <p:blipFill>
          <a:blip r:embed="rId8">
            <a:alphaModFix/>
          </a:blip>
          <a:stretch>
            <a:fillRect/>
          </a:stretch>
        </p:blipFill>
        <p:spPr>
          <a:xfrm>
            <a:off x="2393425" y="1387012"/>
            <a:ext cx="2542126" cy="1906600"/>
          </a:xfrm>
          <a:prstGeom prst="rect">
            <a:avLst/>
          </a:prstGeom>
          <a:noFill/>
          <a:ln>
            <a:noFill/>
          </a:ln>
        </p:spPr>
      </p:pic>
      <p:pic>
        <p:nvPicPr>
          <p:cNvPr id="302" name="Google Shape;302;p38"/>
          <p:cNvPicPr preferRelativeResize="0"/>
          <p:nvPr/>
        </p:nvPicPr>
        <p:blipFill>
          <a:blip r:embed="rId9">
            <a:alphaModFix/>
          </a:blip>
          <a:stretch>
            <a:fillRect/>
          </a:stretch>
        </p:blipFill>
        <p:spPr>
          <a:xfrm>
            <a:off x="2318200" y="1369500"/>
            <a:ext cx="2617349" cy="2012227"/>
          </a:xfrm>
          <a:prstGeom prst="rect">
            <a:avLst/>
          </a:prstGeom>
          <a:noFill/>
          <a:ln>
            <a:noFill/>
          </a:ln>
        </p:spPr>
      </p:pic>
      <p:pic>
        <p:nvPicPr>
          <p:cNvPr id="303" name="Google Shape;303;p38"/>
          <p:cNvPicPr preferRelativeResize="0"/>
          <p:nvPr/>
        </p:nvPicPr>
        <p:blipFill rotWithShape="1">
          <a:blip r:embed="rId3">
            <a:alphaModFix amt="30000"/>
          </a:blip>
          <a:srcRect b="0" l="0" r="0" t="0"/>
          <a:stretch/>
        </p:blipFill>
        <p:spPr>
          <a:xfrm>
            <a:off x="419975" y="3737200"/>
            <a:ext cx="3505198" cy="984900"/>
          </a:xfrm>
          <a:prstGeom prst="rect">
            <a:avLst/>
          </a:prstGeom>
          <a:noFill/>
          <a:ln>
            <a:noFill/>
          </a:ln>
        </p:spPr>
      </p:pic>
      <p:sp>
        <p:nvSpPr>
          <p:cNvPr id="304" name="Google Shape;304;p38"/>
          <p:cNvSpPr txBox="1"/>
          <p:nvPr/>
        </p:nvSpPr>
        <p:spPr>
          <a:xfrm>
            <a:off x="533825" y="3821775"/>
            <a:ext cx="3277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latin typeface="Calibri"/>
                <a:ea typeface="Calibri"/>
                <a:cs typeface="Calibri"/>
                <a:sym typeface="Calibri"/>
              </a:rPr>
              <a:t>Bouncy castle car</a:t>
            </a:r>
            <a:r>
              <a:rPr lang="en">
                <a:latin typeface="Calibri"/>
                <a:ea typeface="Calibri"/>
                <a:cs typeface="Calibri"/>
                <a:sym typeface="Calibri"/>
              </a:rPr>
              <a:t> by Millie, age 8 from Tamworth, brought to life by miniaturist artists, Laurence and Angela St Leger</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p:txBody>
      </p:sp>
      <p:pic>
        <p:nvPicPr>
          <p:cNvPr id="305" name="Google Shape;305;p38"/>
          <p:cNvPicPr preferRelativeResize="0"/>
          <p:nvPr/>
        </p:nvPicPr>
        <p:blipFill>
          <a:blip r:embed="rId10">
            <a:alphaModFix/>
          </a:blip>
          <a:stretch>
            <a:fillRect/>
          </a:stretch>
        </p:blipFill>
        <p:spPr>
          <a:xfrm rot="-4367279">
            <a:off x="3347919" y="3519249"/>
            <a:ext cx="891286" cy="568237"/>
          </a:xfrm>
          <a:prstGeom prst="rect">
            <a:avLst/>
          </a:prstGeom>
          <a:noFill/>
          <a:ln>
            <a:noFill/>
          </a:ln>
        </p:spPr>
      </p:pic>
      <p:pic>
        <p:nvPicPr>
          <p:cNvPr id="306" name="Google Shape;306;p38"/>
          <p:cNvPicPr preferRelativeResize="0"/>
          <p:nvPr/>
        </p:nvPicPr>
        <p:blipFill>
          <a:blip r:embed="rId5">
            <a:alphaModFix/>
          </a:blip>
          <a:stretch>
            <a:fillRect/>
          </a:stretch>
        </p:blipFill>
        <p:spPr>
          <a:xfrm rot="-5405992">
            <a:off x="6146350" y="310469"/>
            <a:ext cx="1828801" cy="1836513"/>
          </a:xfrm>
          <a:prstGeom prst="rect">
            <a:avLst/>
          </a:prstGeom>
          <a:noFill/>
          <a:ln>
            <a:noFill/>
          </a:ln>
        </p:spPr>
      </p:pic>
      <p:pic>
        <p:nvPicPr>
          <p:cNvPr id="307" name="Google Shape;307;p38"/>
          <p:cNvPicPr preferRelativeResize="0"/>
          <p:nvPr/>
        </p:nvPicPr>
        <p:blipFill>
          <a:blip r:embed="rId11">
            <a:alphaModFix/>
          </a:blip>
          <a:stretch>
            <a:fillRect/>
          </a:stretch>
        </p:blipFill>
        <p:spPr>
          <a:xfrm>
            <a:off x="5278100" y="2220800"/>
            <a:ext cx="3484902" cy="1828800"/>
          </a:xfrm>
          <a:prstGeom prst="rect">
            <a:avLst/>
          </a:prstGeom>
          <a:noFill/>
          <a:ln>
            <a:noFill/>
          </a:ln>
        </p:spPr>
      </p:pic>
      <p:pic>
        <p:nvPicPr>
          <p:cNvPr id="308" name="Google Shape;308;p38"/>
          <p:cNvPicPr preferRelativeResize="0"/>
          <p:nvPr/>
        </p:nvPicPr>
        <p:blipFill>
          <a:blip r:embed="rId10">
            <a:alphaModFix/>
          </a:blip>
          <a:stretch>
            <a:fillRect/>
          </a:stretch>
        </p:blipFill>
        <p:spPr>
          <a:xfrm flipH="1" rot="7768802">
            <a:off x="4491094" y="3519249"/>
            <a:ext cx="891285" cy="5682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1000"/>
                                        <p:tgtEl>
                                          <p:spTgt spid="3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id="313" name="Google Shape;313;p39"/>
          <p:cNvPicPr preferRelativeResize="0"/>
          <p:nvPr/>
        </p:nvPicPr>
        <p:blipFill>
          <a:blip r:embed="rId3">
            <a:alphaModFix/>
          </a:blip>
          <a:stretch>
            <a:fillRect/>
          </a:stretch>
        </p:blipFill>
        <p:spPr>
          <a:xfrm>
            <a:off x="4572000" y="772192"/>
            <a:ext cx="3648126" cy="2432084"/>
          </a:xfrm>
          <a:prstGeom prst="rect">
            <a:avLst/>
          </a:prstGeom>
          <a:noFill/>
          <a:ln>
            <a:noFill/>
          </a:ln>
        </p:spPr>
      </p:pic>
      <p:pic>
        <p:nvPicPr>
          <p:cNvPr id="314" name="Google Shape;314;p39"/>
          <p:cNvPicPr preferRelativeResize="0"/>
          <p:nvPr/>
        </p:nvPicPr>
        <p:blipFill>
          <a:blip r:embed="rId4">
            <a:alphaModFix/>
          </a:blip>
          <a:stretch>
            <a:fillRect/>
          </a:stretch>
        </p:blipFill>
        <p:spPr>
          <a:xfrm>
            <a:off x="1300600" y="1967825"/>
            <a:ext cx="2575649" cy="2575649"/>
          </a:xfrm>
          <a:prstGeom prst="rect">
            <a:avLst/>
          </a:prstGeom>
          <a:noFill/>
          <a:ln>
            <a:noFill/>
          </a:ln>
        </p:spPr>
      </p:pic>
      <p:pic>
        <p:nvPicPr>
          <p:cNvPr id="315" name="Google Shape;315;p39"/>
          <p:cNvPicPr preferRelativeResize="0"/>
          <p:nvPr/>
        </p:nvPicPr>
        <p:blipFill rotWithShape="1">
          <a:blip r:embed="rId5">
            <a:alphaModFix/>
          </a:blip>
          <a:srcRect b="0" l="0" r="0" t="0"/>
          <a:stretch/>
        </p:blipFill>
        <p:spPr>
          <a:xfrm>
            <a:off x="-443025" y="341675"/>
            <a:ext cx="3330525" cy="779400"/>
          </a:xfrm>
          <a:prstGeom prst="rect">
            <a:avLst/>
          </a:prstGeom>
          <a:noFill/>
          <a:ln>
            <a:noFill/>
          </a:ln>
        </p:spPr>
      </p:pic>
      <p:sp>
        <p:nvSpPr>
          <p:cNvPr id="316" name="Google Shape;316;p39"/>
          <p:cNvSpPr txBox="1"/>
          <p:nvPr>
            <p:ph type="title"/>
          </p:nvPr>
        </p:nvSpPr>
        <p:spPr>
          <a:xfrm>
            <a:off x="311700" y="445025"/>
            <a:ext cx="25758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Whatever next!</a:t>
            </a:r>
            <a:endParaRPr b="1">
              <a:latin typeface="Calibri"/>
              <a:ea typeface="Calibri"/>
              <a:cs typeface="Calibri"/>
              <a:sym typeface="Calibri"/>
            </a:endParaRPr>
          </a:p>
        </p:txBody>
      </p:sp>
      <p:sp>
        <p:nvSpPr>
          <p:cNvPr id="317" name="Google Shape;317;p39"/>
          <p:cNvSpPr txBox="1"/>
          <p:nvPr/>
        </p:nvSpPr>
        <p:spPr>
          <a:xfrm>
            <a:off x="4572000" y="3712175"/>
            <a:ext cx="28449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Or joining lots of the same thing can make something much bigger than it ever was! </a:t>
            </a:r>
            <a:endParaRPr b="1">
              <a:latin typeface="Calibri"/>
              <a:ea typeface="Calibri"/>
              <a:cs typeface="Calibri"/>
              <a:sym typeface="Calibri"/>
            </a:endParaRPr>
          </a:p>
        </p:txBody>
      </p:sp>
      <p:sp>
        <p:nvSpPr>
          <p:cNvPr id="318" name="Google Shape;318;p39"/>
          <p:cNvSpPr txBox="1"/>
          <p:nvPr/>
        </p:nvSpPr>
        <p:spPr>
          <a:xfrm>
            <a:off x="373825" y="1236650"/>
            <a:ext cx="3763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Joining two random objects together can make something totally unexpected! </a:t>
            </a:r>
            <a:endParaRPr b="1">
              <a:latin typeface="Calibri"/>
              <a:ea typeface="Calibri"/>
              <a:cs typeface="Calibri"/>
              <a:sym typeface="Calibri"/>
            </a:endParaRPr>
          </a:p>
        </p:txBody>
      </p:sp>
      <p:sp>
        <p:nvSpPr>
          <p:cNvPr id="319" name="Google Shape;319;p39"/>
          <p:cNvSpPr/>
          <p:nvPr/>
        </p:nvSpPr>
        <p:spPr>
          <a:xfrm>
            <a:off x="439275" y="4382800"/>
            <a:ext cx="2145900" cy="572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9"/>
          <p:cNvSpPr txBox="1"/>
          <p:nvPr/>
        </p:nvSpPr>
        <p:spPr>
          <a:xfrm>
            <a:off x="465900" y="4361350"/>
            <a:ext cx="2421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How might you use these flipper skates?!</a:t>
            </a:r>
            <a:endParaRPr b="1">
              <a:latin typeface="Calibri"/>
              <a:ea typeface="Calibri"/>
              <a:cs typeface="Calibri"/>
              <a:sym typeface="Calibri"/>
            </a:endParaRPr>
          </a:p>
        </p:txBody>
      </p:sp>
      <p:sp>
        <p:nvSpPr>
          <p:cNvPr id="321" name="Google Shape;321;p39"/>
          <p:cNvSpPr/>
          <p:nvPr/>
        </p:nvSpPr>
        <p:spPr>
          <a:xfrm>
            <a:off x="7020225" y="2990750"/>
            <a:ext cx="1696500" cy="572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9"/>
          <p:cNvSpPr txBox="1"/>
          <p:nvPr/>
        </p:nvSpPr>
        <p:spPr>
          <a:xfrm>
            <a:off x="7020225" y="2947850"/>
            <a:ext cx="1882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A lampshade made from coat hangers!</a:t>
            </a:r>
            <a:endParaRPr b="1">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pic>
        <p:nvPicPr>
          <p:cNvPr id="327" name="Google Shape;327;p40"/>
          <p:cNvPicPr preferRelativeResize="0"/>
          <p:nvPr/>
        </p:nvPicPr>
        <p:blipFill>
          <a:blip r:embed="rId3">
            <a:alphaModFix/>
          </a:blip>
          <a:stretch>
            <a:fillRect/>
          </a:stretch>
        </p:blipFill>
        <p:spPr>
          <a:xfrm>
            <a:off x="2612838" y="1334350"/>
            <a:ext cx="3118215" cy="2236425"/>
          </a:xfrm>
          <a:prstGeom prst="rect">
            <a:avLst/>
          </a:prstGeom>
          <a:noFill/>
          <a:ln>
            <a:noFill/>
          </a:ln>
        </p:spPr>
      </p:pic>
      <p:pic>
        <p:nvPicPr>
          <p:cNvPr id="328" name="Google Shape;328;p40"/>
          <p:cNvPicPr preferRelativeResize="0"/>
          <p:nvPr/>
        </p:nvPicPr>
        <p:blipFill rotWithShape="1">
          <a:blip r:embed="rId4">
            <a:alphaModFix/>
          </a:blip>
          <a:srcRect b="0" l="0" r="0" t="0"/>
          <a:stretch/>
        </p:blipFill>
        <p:spPr>
          <a:xfrm>
            <a:off x="-443025" y="341675"/>
            <a:ext cx="4186126" cy="779400"/>
          </a:xfrm>
          <a:prstGeom prst="rect">
            <a:avLst/>
          </a:prstGeom>
          <a:noFill/>
          <a:ln>
            <a:noFill/>
          </a:ln>
        </p:spPr>
      </p:pic>
      <p:sp>
        <p:nvSpPr>
          <p:cNvPr id="329" name="Google Shape;329;p40"/>
          <p:cNvSpPr txBox="1"/>
          <p:nvPr>
            <p:ph type="title"/>
          </p:nvPr>
        </p:nvSpPr>
        <p:spPr>
          <a:xfrm>
            <a:off x="311700" y="445025"/>
            <a:ext cx="343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reinventing?</a:t>
            </a:r>
            <a:endParaRPr b="1">
              <a:latin typeface="Calibri"/>
              <a:ea typeface="Calibri"/>
              <a:cs typeface="Calibri"/>
              <a:sym typeface="Calibri"/>
            </a:endParaRPr>
          </a:p>
        </p:txBody>
      </p:sp>
      <p:pic>
        <p:nvPicPr>
          <p:cNvPr id="330" name="Google Shape;330;p40"/>
          <p:cNvPicPr preferRelativeResize="0"/>
          <p:nvPr/>
        </p:nvPicPr>
        <p:blipFill>
          <a:blip r:embed="rId5">
            <a:alphaModFix/>
          </a:blip>
          <a:stretch>
            <a:fillRect/>
          </a:stretch>
        </p:blipFill>
        <p:spPr>
          <a:xfrm>
            <a:off x="439275" y="2109950"/>
            <a:ext cx="2421500" cy="2421500"/>
          </a:xfrm>
          <a:prstGeom prst="rect">
            <a:avLst/>
          </a:prstGeom>
          <a:noFill/>
          <a:ln>
            <a:noFill/>
          </a:ln>
        </p:spPr>
      </p:pic>
      <p:pic>
        <p:nvPicPr>
          <p:cNvPr id="331" name="Google Shape;331;p40"/>
          <p:cNvPicPr preferRelativeResize="0"/>
          <p:nvPr/>
        </p:nvPicPr>
        <p:blipFill>
          <a:blip r:embed="rId6">
            <a:alphaModFix/>
          </a:blip>
          <a:stretch>
            <a:fillRect/>
          </a:stretch>
        </p:blipFill>
        <p:spPr>
          <a:xfrm>
            <a:off x="5456550" y="540275"/>
            <a:ext cx="2733675" cy="1822450"/>
          </a:xfrm>
          <a:prstGeom prst="rect">
            <a:avLst/>
          </a:prstGeom>
          <a:noFill/>
          <a:ln>
            <a:noFill/>
          </a:ln>
        </p:spPr>
      </p:pic>
      <p:sp>
        <p:nvSpPr>
          <p:cNvPr id="332" name="Google Shape;332;p40"/>
          <p:cNvSpPr txBox="1"/>
          <p:nvPr/>
        </p:nvSpPr>
        <p:spPr>
          <a:xfrm>
            <a:off x="682675" y="1307700"/>
            <a:ext cx="1698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Handbags made from old fire hoses!</a:t>
            </a:r>
            <a:endParaRPr>
              <a:latin typeface="Calibri"/>
              <a:ea typeface="Calibri"/>
              <a:cs typeface="Calibri"/>
              <a:sym typeface="Calibri"/>
            </a:endParaRPr>
          </a:p>
        </p:txBody>
      </p:sp>
      <p:sp>
        <p:nvSpPr>
          <p:cNvPr id="333" name="Google Shape;333;p40"/>
          <p:cNvSpPr txBox="1"/>
          <p:nvPr/>
        </p:nvSpPr>
        <p:spPr>
          <a:xfrm>
            <a:off x="8190225" y="3849000"/>
            <a:ext cx="953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Houses made from bottles!</a:t>
            </a:r>
            <a:endParaRPr>
              <a:latin typeface="Calibri"/>
              <a:ea typeface="Calibri"/>
              <a:cs typeface="Calibri"/>
              <a:sym typeface="Calibri"/>
            </a:endParaRPr>
          </a:p>
        </p:txBody>
      </p:sp>
      <p:sp>
        <p:nvSpPr>
          <p:cNvPr id="334" name="Google Shape;334;p40"/>
          <p:cNvSpPr txBox="1"/>
          <p:nvPr/>
        </p:nvSpPr>
        <p:spPr>
          <a:xfrm>
            <a:off x="3019475" y="3784050"/>
            <a:ext cx="1698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Worn out car tyres </a:t>
            </a:r>
            <a:r>
              <a:rPr lang="en">
                <a:latin typeface="Calibri"/>
                <a:ea typeface="Calibri"/>
                <a:cs typeface="Calibri"/>
                <a:sym typeface="Calibri"/>
              </a:rPr>
              <a:t>transformed</a:t>
            </a:r>
            <a:r>
              <a:rPr lang="en">
                <a:latin typeface="Calibri"/>
                <a:ea typeface="Calibri"/>
                <a:cs typeface="Calibri"/>
                <a:sym typeface="Calibri"/>
              </a:rPr>
              <a:t> into a bike rack.</a:t>
            </a:r>
            <a:endParaRPr>
              <a:latin typeface="Calibri"/>
              <a:ea typeface="Calibri"/>
              <a:cs typeface="Calibri"/>
              <a:sym typeface="Calibri"/>
            </a:endParaRPr>
          </a:p>
        </p:txBody>
      </p:sp>
      <p:pic>
        <p:nvPicPr>
          <p:cNvPr id="335" name="Google Shape;335;p40"/>
          <p:cNvPicPr preferRelativeResize="0"/>
          <p:nvPr/>
        </p:nvPicPr>
        <p:blipFill>
          <a:blip r:embed="rId7">
            <a:alphaModFix/>
          </a:blip>
          <a:stretch>
            <a:fillRect/>
          </a:stretch>
        </p:blipFill>
        <p:spPr>
          <a:xfrm>
            <a:off x="4718075" y="3368125"/>
            <a:ext cx="3258850" cy="1527575"/>
          </a:xfrm>
          <a:prstGeom prst="rect">
            <a:avLst/>
          </a:prstGeom>
          <a:noFill/>
          <a:ln>
            <a:noFill/>
          </a:ln>
        </p:spPr>
      </p:pic>
      <p:pic>
        <p:nvPicPr>
          <p:cNvPr id="336" name="Google Shape;336;p40"/>
          <p:cNvPicPr preferRelativeResize="0"/>
          <p:nvPr/>
        </p:nvPicPr>
        <p:blipFill>
          <a:blip r:embed="rId8">
            <a:alphaModFix/>
          </a:blip>
          <a:stretch>
            <a:fillRect/>
          </a:stretch>
        </p:blipFill>
        <p:spPr>
          <a:xfrm>
            <a:off x="6579800" y="2109956"/>
            <a:ext cx="2152426" cy="161431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pic>
        <p:nvPicPr>
          <p:cNvPr id="341" name="Google Shape;341;p41"/>
          <p:cNvPicPr preferRelativeResize="0"/>
          <p:nvPr/>
        </p:nvPicPr>
        <p:blipFill rotWithShape="1">
          <a:blip r:embed="rId3">
            <a:alphaModFix/>
          </a:blip>
          <a:srcRect b="24875" l="6725" r="75193" t="45405"/>
          <a:stretch/>
        </p:blipFill>
        <p:spPr>
          <a:xfrm>
            <a:off x="432199" y="1824200"/>
            <a:ext cx="2111201" cy="1735076"/>
          </a:xfrm>
          <a:prstGeom prst="rect">
            <a:avLst/>
          </a:prstGeom>
          <a:noFill/>
          <a:ln>
            <a:noFill/>
          </a:ln>
        </p:spPr>
      </p:pic>
      <p:sp>
        <p:nvSpPr>
          <p:cNvPr id="342" name="Google Shape;342;p41"/>
          <p:cNvSpPr/>
          <p:nvPr/>
        </p:nvSpPr>
        <p:spPr>
          <a:xfrm>
            <a:off x="1955900" y="1655613"/>
            <a:ext cx="9921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3" name="Google Shape;343;p41"/>
          <p:cNvPicPr preferRelativeResize="0"/>
          <p:nvPr/>
        </p:nvPicPr>
        <p:blipFill rotWithShape="1">
          <a:blip r:embed="rId4">
            <a:alphaModFix/>
          </a:blip>
          <a:srcRect b="0" l="0" r="0" t="0"/>
          <a:stretch/>
        </p:blipFill>
        <p:spPr>
          <a:xfrm>
            <a:off x="-443025" y="341675"/>
            <a:ext cx="3336851" cy="779400"/>
          </a:xfrm>
          <a:prstGeom prst="rect">
            <a:avLst/>
          </a:prstGeom>
          <a:noFill/>
          <a:ln>
            <a:noFill/>
          </a:ln>
        </p:spPr>
      </p:pic>
      <p:sp>
        <p:nvSpPr>
          <p:cNvPr id="344" name="Google Shape;344;p41"/>
          <p:cNvSpPr txBox="1"/>
          <p:nvPr>
            <p:ph type="title"/>
          </p:nvPr>
        </p:nvSpPr>
        <p:spPr>
          <a:xfrm>
            <a:off x="311700" y="445025"/>
            <a:ext cx="23295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Talking rubbish</a:t>
            </a:r>
            <a:endParaRPr b="1">
              <a:latin typeface="Calibri"/>
              <a:ea typeface="Calibri"/>
              <a:cs typeface="Calibri"/>
              <a:sym typeface="Calibri"/>
            </a:endParaRPr>
          </a:p>
        </p:txBody>
      </p:sp>
      <p:pic>
        <p:nvPicPr>
          <p:cNvPr id="345" name="Google Shape;345;p41"/>
          <p:cNvPicPr preferRelativeResize="0"/>
          <p:nvPr/>
        </p:nvPicPr>
        <p:blipFill rotWithShape="1">
          <a:blip r:embed="rId3">
            <a:alphaModFix/>
          </a:blip>
          <a:srcRect b="58361" l="77449" r="9105" t="10079"/>
          <a:stretch/>
        </p:blipFill>
        <p:spPr>
          <a:xfrm>
            <a:off x="3475164" y="1320349"/>
            <a:ext cx="1867628" cy="2191762"/>
          </a:xfrm>
          <a:prstGeom prst="rect">
            <a:avLst/>
          </a:prstGeom>
          <a:noFill/>
          <a:ln>
            <a:noFill/>
          </a:ln>
        </p:spPr>
      </p:pic>
      <p:sp>
        <p:nvSpPr>
          <p:cNvPr id="346" name="Google Shape;346;p41"/>
          <p:cNvSpPr txBox="1"/>
          <p:nvPr/>
        </p:nvSpPr>
        <p:spPr>
          <a:xfrm>
            <a:off x="540050" y="3731625"/>
            <a:ext cx="2296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About one third of all food is wasted every year! </a:t>
            </a:r>
            <a:endParaRPr>
              <a:latin typeface="Calibri"/>
              <a:ea typeface="Calibri"/>
              <a:cs typeface="Calibri"/>
              <a:sym typeface="Calibri"/>
            </a:endParaRPr>
          </a:p>
        </p:txBody>
      </p:sp>
      <p:sp>
        <p:nvSpPr>
          <p:cNvPr id="347" name="Google Shape;347;p41"/>
          <p:cNvSpPr txBox="1"/>
          <p:nvPr/>
        </p:nvSpPr>
        <p:spPr>
          <a:xfrm>
            <a:off x="3178975" y="3731625"/>
            <a:ext cx="23802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We throw away about our own body weight in waste every seven weeks.</a:t>
            </a:r>
            <a:endParaRPr>
              <a:latin typeface="Calibri"/>
              <a:ea typeface="Calibri"/>
              <a:cs typeface="Calibri"/>
              <a:sym typeface="Calibri"/>
            </a:endParaRPr>
          </a:p>
        </p:txBody>
      </p:sp>
      <p:pic>
        <p:nvPicPr>
          <p:cNvPr id="348" name="Google Shape;348;p41"/>
          <p:cNvPicPr preferRelativeResize="0"/>
          <p:nvPr/>
        </p:nvPicPr>
        <p:blipFill>
          <a:blip r:embed="rId5">
            <a:alphaModFix/>
          </a:blip>
          <a:stretch>
            <a:fillRect/>
          </a:stretch>
        </p:blipFill>
        <p:spPr>
          <a:xfrm>
            <a:off x="5690525" y="672675"/>
            <a:ext cx="2910425" cy="2863101"/>
          </a:xfrm>
          <a:prstGeom prst="rect">
            <a:avLst/>
          </a:prstGeom>
          <a:noFill/>
          <a:ln>
            <a:noFill/>
          </a:ln>
        </p:spPr>
      </p:pic>
      <p:sp>
        <p:nvSpPr>
          <p:cNvPr id="349" name="Google Shape;349;p41"/>
          <p:cNvSpPr txBox="1"/>
          <p:nvPr/>
        </p:nvSpPr>
        <p:spPr>
          <a:xfrm>
            <a:off x="5901899" y="3731625"/>
            <a:ext cx="3267000" cy="1391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And we throw away a million plastic bottles every minute. That’s about the weight of almost two </a:t>
            </a:r>
            <a:r>
              <a:rPr lang="en" sz="1250">
                <a:solidFill>
                  <a:schemeClr val="dk1"/>
                </a:solidFill>
              </a:rPr>
              <a:t>Tyrannosaurus </a:t>
            </a:r>
            <a:r>
              <a:rPr lang="en">
                <a:solidFill>
                  <a:schemeClr val="dk1"/>
                </a:solidFill>
                <a:latin typeface="Calibri"/>
                <a:ea typeface="Calibri"/>
                <a:cs typeface="Calibri"/>
                <a:sym typeface="Calibri"/>
              </a:rPr>
              <a:t>Rex every minute!</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a:solidFill>
                <a:schemeClr val="dk1"/>
              </a:solidFill>
              <a:highlight>
                <a:srgbClr val="BEE6DD"/>
              </a:highlight>
              <a:latin typeface="Calibri"/>
              <a:ea typeface="Calibri"/>
              <a:cs typeface="Calibri"/>
              <a:sym typeface="Calibri"/>
            </a:endParaRPr>
          </a:p>
        </p:txBody>
      </p:sp>
      <p:pic>
        <p:nvPicPr>
          <p:cNvPr id="350" name="Google Shape;350;p41"/>
          <p:cNvPicPr preferRelativeResize="0"/>
          <p:nvPr/>
        </p:nvPicPr>
        <p:blipFill>
          <a:blip r:embed="rId6">
            <a:alphaModFix/>
          </a:blip>
          <a:stretch>
            <a:fillRect/>
          </a:stretch>
        </p:blipFill>
        <p:spPr>
          <a:xfrm flipH="1" rot="-1816822">
            <a:off x="7358590" y="1655572"/>
            <a:ext cx="483518" cy="308308"/>
          </a:xfrm>
          <a:prstGeom prst="rect">
            <a:avLst/>
          </a:prstGeom>
          <a:noFill/>
          <a:ln>
            <a:noFill/>
          </a:ln>
        </p:spPr>
      </p:pic>
      <p:pic>
        <p:nvPicPr>
          <p:cNvPr id="351" name="Google Shape;351;p41"/>
          <p:cNvPicPr preferRelativeResize="0"/>
          <p:nvPr/>
        </p:nvPicPr>
        <p:blipFill>
          <a:blip r:embed="rId6">
            <a:alphaModFix/>
          </a:blip>
          <a:stretch>
            <a:fillRect/>
          </a:stretch>
        </p:blipFill>
        <p:spPr>
          <a:xfrm flipH="1" rot="-5115361">
            <a:off x="2088672" y="2293693"/>
            <a:ext cx="416105" cy="265318"/>
          </a:xfrm>
          <a:prstGeom prst="rect">
            <a:avLst/>
          </a:prstGeom>
          <a:noFill/>
          <a:ln>
            <a:noFill/>
          </a:ln>
        </p:spPr>
      </p:pic>
      <p:grpSp>
        <p:nvGrpSpPr>
          <p:cNvPr id="352" name="Google Shape;352;p41"/>
          <p:cNvGrpSpPr/>
          <p:nvPr/>
        </p:nvGrpSpPr>
        <p:grpSpPr>
          <a:xfrm>
            <a:off x="7460525" y="861988"/>
            <a:ext cx="1140413" cy="692700"/>
            <a:chOff x="4572175" y="3230288"/>
            <a:chExt cx="1140413" cy="692700"/>
          </a:xfrm>
        </p:grpSpPr>
        <p:sp>
          <p:nvSpPr>
            <p:cNvPr id="353" name="Google Shape;353;p41"/>
            <p:cNvSpPr/>
            <p:nvPr/>
          </p:nvSpPr>
          <p:spPr>
            <a:xfrm>
              <a:off x="4572175" y="3261100"/>
              <a:ext cx="1104900" cy="6378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41"/>
            <p:cNvSpPr txBox="1"/>
            <p:nvPr/>
          </p:nvSpPr>
          <p:spPr>
            <a:xfrm>
              <a:off x="4607688" y="3230288"/>
              <a:ext cx="1104900" cy="692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One plastic bottle takes 450 years to decompose!</a:t>
              </a:r>
              <a:endParaRPr sz="1000">
                <a:latin typeface="Calibri"/>
                <a:ea typeface="Calibri"/>
                <a:cs typeface="Calibri"/>
                <a:sym typeface="Calibri"/>
              </a:endParaRPr>
            </a:p>
          </p:txBody>
        </p:sp>
      </p:grpSp>
      <p:sp>
        <p:nvSpPr>
          <p:cNvPr id="355" name="Google Shape;355;p41"/>
          <p:cNvSpPr txBox="1"/>
          <p:nvPr/>
        </p:nvSpPr>
        <p:spPr>
          <a:xfrm>
            <a:off x="1943625" y="1613300"/>
            <a:ext cx="11838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Calibri"/>
                <a:ea typeface="Calibri"/>
                <a:cs typeface="Calibri"/>
                <a:sym typeface="Calibri"/>
              </a:rPr>
              <a:t>Takes 2 years to decompose</a:t>
            </a:r>
            <a:endParaRPr sz="1000">
              <a:latin typeface="Calibri"/>
              <a:ea typeface="Calibri"/>
              <a:cs typeface="Calibri"/>
              <a:sym typeface="Calibri"/>
            </a:endParaRPr>
          </a:p>
        </p:txBody>
      </p:sp>
      <p:sp>
        <p:nvSpPr>
          <p:cNvPr id="356" name="Google Shape;356;p41"/>
          <p:cNvSpPr txBox="1"/>
          <p:nvPr/>
        </p:nvSpPr>
        <p:spPr>
          <a:xfrm>
            <a:off x="3127425" y="361925"/>
            <a:ext cx="23802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latin typeface="Calibri"/>
                <a:ea typeface="Calibri"/>
                <a:cs typeface="Calibri"/>
                <a:sym typeface="Calibri"/>
              </a:rPr>
              <a:t>Rubbish has a huge impact on our planet…</a:t>
            </a:r>
            <a:endParaRPr b="1" sz="18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42"/>
          <p:cNvPicPr preferRelativeResize="0"/>
          <p:nvPr/>
        </p:nvPicPr>
        <p:blipFill rotWithShape="1">
          <a:blip r:embed="rId3">
            <a:alphaModFix/>
          </a:blip>
          <a:srcRect b="0" l="0" r="0" t="0"/>
          <a:stretch/>
        </p:blipFill>
        <p:spPr>
          <a:xfrm>
            <a:off x="-501487" y="341675"/>
            <a:ext cx="3681525" cy="779400"/>
          </a:xfrm>
          <a:prstGeom prst="rect">
            <a:avLst/>
          </a:prstGeom>
          <a:noFill/>
          <a:ln>
            <a:noFill/>
          </a:ln>
        </p:spPr>
      </p:pic>
      <p:sp>
        <p:nvSpPr>
          <p:cNvPr id="362" name="Google Shape;362;p42"/>
          <p:cNvSpPr txBox="1"/>
          <p:nvPr>
            <p:ph type="title"/>
          </p:nvPr>
        </p:nvSpPr>
        <p:spPr>
          <a:xfrm>
            <a:off x="311700" y="445025"/>
            <a:ext cx="2804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The waste problem</a:t>
            </a:r>
            <a:endParaRPr b="1">
              <a:latin typeface="Calibri"/>
              <a:ea typeface="Calibri"/>
              <a:cs typeface="Calibri"/>
              <a:sym typeface="Calibri"/>
            </a:endParaRPr>
          </a:p>
        </p:txBody>
      </p:sp>
      <p:pic>
        <p:nvPicPr>
          <p:cNvPr id="363" name="Google Shape;363;p42"/>
          <p:cNvPicPr preferRelativeResize="0"/>
          <p:nvPr/>
        </p:nvPicPr>
        <p:blipFill rotWithShape="1">
          <a:blip r:embed="rId4">
            <a:alphaModFix/>
          </a:blip>
          <a:srcRect b="11184" l="74287" r="1363" t="56932"/>
          <a:stretch/>
        </p:blipFill>
        <p:spPr>
          <a:xfrm>
            <a:off x="1429400" y="2253713"/>
            <a:ext cx="3983176" cy="2607726"/>
          </a:xfrm>
          <a:prstGeom prst="rect">
            <a:avLst/>
          </a:prstGeom>
          <a:noFill/>
          <a:ln>
            <a:noFill/>
          </a:ln>
        </p:spPr>
      </p:pic>
      <p:pic>
        <p:nvPicPr>
          <p:cNvPr id="364" name="Google Shape;364;p42"/>
          <p:cNvPicPr preferRelativeResize="0"/>
          <p:nvPr/>
        </p:nvPicPr>
        <p:blipFill rotWithShape="1">
          <a:blip r:embed="rId5">
            <a:alphaModFix/>
          </a:blip>
          <a:srcRect b="18286" l="6869" r="37599" t="30492"/>
          <a:stretch/>
        </p:blipFill>
        <p:spPr>
          <a:xfrm>
            <a:off x="5930375" y="238025"/>
            <a:ext cx="3111850" cy="2029501"/>
          </a:xfrm>
          <a:prstGeom prst="rect">
            <a:avLst/>
          </a:prstGeom>
          <a:noFill/>
          <a:ln>
            <a:noFill/>
          </a:ln>
        </p:spPr>
      </p:pic>
      <p:pic>
        <p:nvPicPr>
          <p:cNvPr id="365" name="Google Shape;365;p42"/>
          <p:cNvPicPr preferRelativeResize="0"/>
          <p:nvPr/>
        </p:nvPicPr>
        <p:blipFill rotWithShape="1">
          <a:blip r:embed="rId5">
            <a:alphaModFix/>
          </a:blip>
          <a:srcRect b="34772" l="62254" r="6681" t="41718"/>
          <a:stretch/>
        </p:blipFill>
        <p:spPr>
          <a:xfrm>
            <a:off x="5273525" y="2364350"/>
            <a:ext cx="2717300" cy="1453998"/>
          </a:xfrm>
          <a:prstGeom prst="rect">
            <a:avLst/>
          </a:prstGeom>
          <a:noFill/>
          <a:ln>
            <a:noFill/>
          </a:ln>
        </p:spPr>
      </p:pic>
      <p:sp>
        <p:nvSpPr>
          <p:cNvPr id="366" name="Google Shape;366;p42"/>
          <p:cNvSpPr txBox="1"/>
          <p:nvPr/>
        </p:nvSpPr>
        <p:spPr>
          <a:xfrm>
            <a:off x="445675" y="1237913"/>
            <a:ext cx="23295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latin typeface="Calibri"/>
                <a:ea typeface="Calibri"/>
                <a:cs typeface="Calibri"/>
                <a:sym typeface="Calibri"/>
              </a:rPr>
              <a:t>Most of our waste ends up in landfill or in the ocean </a:t>
            </a:r>
            <a:endParaRPr b="1" sz="1800">
              <a:latin typeface="Calibri"/>
              <a:ea typeface="Calibri"/>
              <a:cs typeface="Calibri"/>
              <a:sym typeface="Calibri"/>
            </a:endParaRPr>
          </a:p>
        </p:txBody>
      </p:sp>
      <p:sp>
        <p:nvSpPr>
          <p:cNvPr id="367" name="Google Shape;367;p42"/>
          <p:cNvSpPr txBox="1"/>
          <p:nvPr/>
        </p:nvSpPr>
        <p:spPr>
          <a:xfrm>
            <a:off x="3581550" y="717700"/>
            <a:ext cx="19473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A h</a:t>
            </a:r>
            <a:r>
              <a:rPr lang="en">
                <a:latin typeface="Calibri"/>
                <a:ea typeface="Calibri"/>
                <a:cs typeface="Calibri"/>
                <a:sym typeface="Calibri"/>
              </a:rPr>
              <a:t>uge amount of waste is carried by rivers into our oceans, harming wildlife ….</a:t>
            </a:r>
            <a:endParaRPr>
              <a:latin typeface="Calibri"/>
              <a:ea typeface="Calibri"/>
              <a:cs typeface="Calibri"/>
              <a:sym typeface="Calibri"/>
            </a:endParaRPr>
          </a:p>
        </p:txBody>
      </p:sp>
      <p:sp>
        <p:nvSpPr>
          <p:cNvPr id="368" name="Google Shape;368;p42"/>
          <p:cNvSpPr txBox="1"/>
          <p:nvPr/>
        </p:nvSpPr>
        <p:spPr>
          <a:xfrm>
            <a:off x="6913300" y="3915175"/>
            <a:ext cx="1745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...and even ending up on our plates as microplastics!</a:t>
            </a:r>
            <a:endParaRPr sz="1200"/>
          </a:p>
        </p:txBody>
      </p:sp>
      <p:sp>
        <p:nvSpPr>
          <p:cNvPr id="369" name="Google Shape;369;p42"/>
          <p:cNvSpPr txBox="1"/>
          <p:nvPr/>
        </p:nvSpPr>
        <p:spPr>
          <a:xfrm>
            <a:off x="428025" y="2473925"/>
            <a:ext cx="1822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Landfill uses up a lot of land and is very smelly and can be toxic!</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id="374" name="Google Shape;374;p43"/>
          <p:cNvPicPr preferRelativeResize="0"/>
          <p:nvPr/>
        </p:nvPicPr>
        <p:blipFill rotWithShape="1">
          <a:blip r:embed="rId3">
            <a:alphaModFix/>
          </a:blip>
          <a:srcRect b="0" l="0" r="0" t="0"/>
          <a:stretch/>
        </p:blipFill>
        <p:spPr>
          <a:xfrm>
            <a:off x="-558800" y="341675"/>
            <a:ext cx="3162300" cy="779400"/>
          </a:xfrm>
          <a:prstGeom prst="rect">
            <a:avLst/>
          </a:prstGeom>
          <a:noFill/>
          <a:ln>
            <a:noFill/>
          </a:ln>
        </p:spPr>
      </p:pic>
      <p:pic>
        <p:nvPicPr>
          <p:cNvPr id="375" name="Google Shape;375;p43"/>
          <p:cNvPicPr preferRelativeResize="0"/>
          <p:nvPr/>
        </p:nvPicPr>
        <p:blipFill rotWithShape="1">
          <a:blip r:embed="rId4">
            <a:alphaModFix/>
          </a:blip>
          <a:srcRect b="0" l="0" r="44472" t="33074"/>
          <a:stretch/>
        </p:blipFill>
        <p:spPr>
          <a:xfrm>
            <a:off x="2382375" y="2460500"/>
            <a:ext cx="3101399" cy="2383701"/>
          </a:xfrm>
          <a:prstGeom prst="rect">
            <a:avLst/>
          </a:prstGeom>
          <a:noFill/>
          <a:ln>
            <a:noFill/>
          </a:ln>
        </p:spPr>
      </p:pic>
      <p:pic>
        <p:nvPicPr>
          <p:cNvPr id="376" name="Google Shape;376;p43"/>
          <p:cNvPicPr preferRelativeResize="0"/>
          <p:nvPr/>
        </p:nvPicPr>
        <p:blipFill rotWithShape="1">
          <a:blip r:embed="rId5">
            <a:alphaModFix/>
          </a:blip>
          <a:srcRect b="46792" l="55518" r="10445" t="25554"/>
          <a:stretch/>
        </p:blipFill>
        <p:spPr>
          <a:xfrm>
            <a:off x="6603325" y="2261375"/>
            <a:ext cx="2063201" cy="1249077"/>
          </a:xfrm>
          <a:prstGeom prst="rect">
            <a:avLst/>
          </a:prstGeom>
          <a:noFill/>
          <a:ln>
            <a:noFill/>
          </a:ln>
        </p:spPr>
      </p:pic>
      <p:sp>
        <p:nvSpPr>
          <p:cNvPr id="377" name="Google Shape;377;p43"/>
          <p:cNvSpPr txBox="1"/>
          <p:nvPr/>
        </p:nvSpPr>
        <p:spPr>
          <a:xfrm>
            <a:off x="6667575" y="3583888"/>
            <a:ext cx="1934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alibri"/>
                <a:ea typeface="Calibri"/>
                <a:cs typeface="Calibri"/>
                <a:sym typeface="Calibri"/>
              </a:rPr>
              <a:t>Birds are great </a:t>
            </a:r>
            <a:r>
              <a:rPr b="1" lang="en">
                <a:latin typeface="Calibri"/>
                <a:ea typeface="Calibri"/>
                <a:cs typeface="Calibri"/>
                <a:sym typeface="Calibri"/>
              </a:rPr>
              <a:t>reusers</a:t>
            </a:r>
            <a:r>
              <a:rPr lang="en">
                <a:latin typeface="Calibri"/>
                <a:ea typeface="Calibri"/>
                <a:cs typeface="Calibri"/>
                <a:sym typeface="Calibri"/>
              </a:rPr>
              <a:t>, they use all sorts of things to build their nests! </a:t>
            </a:r>
            <a:endParaRPr>
              <a:latin typeface="Calibri"/>
              <a:ea typeface="Calibri"/>
              <a:cs typeface="Calibri"/>
              <a:sym typeface="Calibri"/>
            </a:endParaRPr>
          </a:p>
        </p:txBody>
      </p:sp>
      <p:pic>
        <p:nvPicPr>
          <p:cNvPr id="378" name="Google Shape;378;p43"/>
          <p:cNvPicPr preferRelativeResize="0"/>
          <p:nvPr/>
        </p:nvPicPr>
        <p:blipFill rotWithShape="1">
          <a:blip r:embed="rId6">
            <a:alphaModFix/>
          </a:blip>
          <a:srcRect b="6672" l="27766" r="53082" t="14363"/>
          <a:stretch/>
        </p:blipFill>
        <p:spPr>
          <a:xfrm>
            <a:off x="455250" y="1170575"/>
            <a:ext cx="1751199" cy="3610025"/>
          </a:xfrm>
          <a:prstGeom prst="rect">
            <a:avLst/>
          </a:prstGeom>
          <a:noFill/>
          <a:ln>
            <a:noFill/>
          </a:ln>
        </p:spPr>
      </p:pic>
      <p:pic>
        <p:nvPicPr>
          <p:cNvPr id="379" name="Google Shape;379;p43"/>
          <p:cNvPicPr preferRelativeResize="0"/>
          <p:nvPr/>
        </p:nvPicPr>
        <p:blipFill rotWithShape="1">
          <a:blip r:embed="rId6">
            <a:alphaModFix/>
          </a:blip>
          <a:srcRect b="37247" l="54602" r="26246" t="38645"/>
          <a:stretch/>
        </p:blipFill>
        <p:spPr>
          <a:xfrm>
            <a:off x="4872125" y="214575"/>
            <a:ext cx="2513254" cy="1581801"/>
          </a:xfrm>
          <a:prstGeom prst="rect">
            <a:avLst/>
          </a:prstGeom>
          <a:noFill/>
          <a:ln>
            <a:noFill/>
          </a:ln>
        </p:spPr>
      </p:pic>
      <p:sp>
        <p:nvSpPr>
          <p:cNvPr id="380" name="Google Shape;380;p43"/>
          <p:cNvSpPr txBox="1"/>
          <p:nvPr/>
        </p:nvSpPr>
        <p:spPr>
          <a:xfrm>
            <a:off x="3110600" y="589813"/>
            <a:ext cx="1934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Natural materials </a:t>
            </a:r>
            <a:r>
              <a:rPr lang="en">
                <a:latin typeface="Calibri"/>
                <a:ea typeface="Calibri"/>
                <a:cs typeface="Calibri"/>
                <a:sym typeface="Calibri"/>
              </a:rPr>
              <a:t>biodegrade much faster than man-made ones like plastic! </a:t>
            </a:r>
            <a:endParaRPr>
              <a:latin typeface="Calibri"/>
              <a:ea typeface="Calibri"/>
              <a:cs typeface="Calibri"/>
              <a:sym typeface="Calibri"/>
            </a:endParaRPr>
          </a:p>
        </p:txBody>
      </p:sp>
      <p:sp>
        <p:nvSpPr>
          <p:cNvPr id="381" name="Google Shape;381;p43"/>
          <p:cNvSpPr txBox="1"/>
          <p:nvPr/>
        </p:nvSpPr>
        <p:spPr>
          <a:xfrm>
            <a:off x="4217050" y="2026813"/>
            <a:ext cx="1934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Repairing</a:t>
            </a:r>
            <a:r>
              <a:rPr lang="en">
                <a:latin typeface="Calibri"/>
                <a:ea typeface="Calibri"/>
                <a:cs typeface="Calibri"/>
                <a:sym typeface="Calibri"/>
              </a:rPr>
              <a:t> broken items is a brilliant solution to preventing waste. </a:t>
            </a:r>
            <a:endParaRPr>
              <a:latin typeface="Calibri"/>
              <a:ea typeface="Calibri"/>
              <a:cs typeface="Calibri"/>
              <a:sym typeface="Calibri"/>
            </a:endParaRPr>
          </a:p>
        </p:txBody>
      </p:sp>
      <p:sp>
        <p:nvSpPr>
          <p:cNvPr id="382" name="Google Shape;382;p43"/>
          <p:cNvSpPr txBox="1"/>
          <p:nvPr>
            <p:ph type="title"/>
          </p:nvPr>
        </p:nvSpPr>
        <p:spPr>
          <a:xfrm>
            <a:off x="311700" y="445025"/>
            <a:ext cx="26727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Waste not! </a:t>
            </a:r>
            <a:endParaRPr b="1">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pic>
        <p:nvPicPr>
          <p:cNvPr id="387" name="Google Shape;387;p44"/>
          <p:cNvPicPr preferRelativeResize="0"/>
          <p:nvPr/>
        </p:nvPicPr>
        <p:blipFill rotWithShape="1">
          <a:blip r:embed="rId3">
            <a:alphaModFix/>
          </a:blip>
          <a:srcRect b="0" l="0" r="0" t="0"/>
          <a:stretch/>
        </p:blipFill>
        <p:spPr>
          <a:xfrm>
            <a:off x="-443025" y="341675"/>
            <a:ext cx="2828427" cy="779400"/>
          </a:xfrm>
          <a:prstGeom prst="rect">
            <a:avLst/>
          </a:prstGeom>
          <a:noFill/>
          <a:ln>
            <a:noFill/>
          </a:ln>
        </p:spPr>
      </p:pic>
      <p:sp>
        <p:nvSpPr>
          <p:cNvPr id="388" name="Google Shape;388;p44"/>
          <p:cNvSpPr txBox="1"/>
          <p:nvPr>
            <p:ph type="title"/>
          </p:nvPr>
        </p:nvSpPr>
        <p:spPr>
          <a:xfrm>
            <a:off x="311700" y="445025"/>
            <a:ext cx="40698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Be inspired </a:t>
            </a:r>
            <a:endParaRPr b="1">
              <a:latin typeface="Calibri"/>
              <a:ea typeface="Calibri"/>
              <a:cs typeface="Calibri"/>
              <a:sym typeface="Calibri"/>
            </a:endParaRPr>
          </a:p>
        </p:txBody>
      </p:sp>
      <p:pic>
        <p:nvPicPr>
          <p:cNvPr id="389" name="Google Shape;389;p44"/>
          <p:cNvPicPr preferRelativeResize="0"/>
          <p:nvPr/>
        </p:nvPicPr>
        <p:blipFill>
          <a:blip r:embed="rId4">
            <a:alphaModFix/>
          </a:blip>
          <a:stretch>
            <a:fillRect/>
          </a:stretch>
        </p:blipFill>
        <p:spPr>
          <a:xfrm>
            <a:off x="4942724" y="341675"/>
            <a:ext cx="3845099" cy="2549175"/>
          </a:xfrm>
          <a:prstGeom prst="rect">
            <a:avLst/>
          </a:prstGeom>
          <a:noFill/>
          <a:ln>
            <a:noFill/>
          </a:ln>
        </p:spPr>
      </p:pic>
      <p:pic>
        <p:nvPicPr>
          <p:cNvPr id="390" name="Google Shape;390;p44"/>
          <p:cNvPicPr preferRelativeResize="0"/>
          <p:nvPr/>
        </p:nvPicPr>
        <p:blipFill>
          <a:blip r:embed="rId5">
            <a:alphaModFix/>
          </a:blip>
          <a:stretch>
            <a:fillRect/>
          </a:stretch>
        </p:blipFill>
        <p:spPr>
          <a:xfrm>
            <a:off x="1501400" y="1998825"/>
            <a:ext cx="3151550" cy="2653226"/>
          </a:xfrm>
          <a:prstGeom prst="rect">
            <a:avLst/>
          </a:prstGeom>
          <a:noFill/>
          <a:ln>
            <a:noFill/>
          </a:ln>
        </p:spPr>
      </p:pic>
      <p:sp>
        <p:nvSpPr>
          <p:cNvPr id="391" name="Google Shape;391;p44"/>
          <p:cNvSpPr txBox="1"/>
          <p:nvPr/>
        </p:nvSpPr>
        <p:spPr>
          <a:xfrm>
            <a:off x="311700" y="1259925"/>
            <a:ext cx="30519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latin typeface="Calibri"/>
                <a:ea typeface="Calibri"/>
                <a:cs typeface="Calibri"/>
                <a:sym typeface="Calibri"/>
              </a:rPr>
              <a:t>Chief</a:t>
            </a:r>
            <a:r>
              <a:rPr b="1" lang="en" sz="1800">
                <a:latin typeface="Calibri"/>
                <a:ea typeface="Calibri"/>
                <a:cs typeface="Calibri"/>
                <a:sym typeface="Calibri"/>
              </a:rPr>
              <a:t> Inventor Dominic loves to reinvent! </a:t>
            </a:r>
            <a:endParaRPr b="1" sz="180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7"/>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7"/>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1" name="Google Shape;141;p27"/>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142" name="Google Shape;142;p27"/>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143" name="Google Shape;143;p27"/>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144" name="Google Shape;144;p27"/>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young people like you have the best ideas, and that they can change the world!</a:t>
            </a:r>
            <a:endParaRPr sz="1600">
              <a:latin typeface="Calibri"/>
              <a:ea typeface="Calibri"/>
              <a:cs typeface="Calibri"/>
              <a:sym typeface="Calibri"/>
            </a:endParaRPr>
          </a:p>
        </p:txBody>
      </p:sp>
      <p:sp>
        <p:nvSpPr>
          <p:cNvPr id="145" name="Google Shape;145;p27"/>
          <p:cNvSpPr txBox="1"/>
          <p:nvPr/>
        </p:nvSpPr>
        <p:spPr>
          <a:xfrm>
            <a:off x="6803651"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children have already sent us their invention drawings, and over 250 of them have been chosen to be </a:t>
            </a:r>
            <a:r>
              <a:rPr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146" name="Google Shape;146;p27"/>
          <p:cNvPicPr preferRelativeResize="0"/>
          <p:nvPr/>
        </p:nvPicPr>
        <p:blipFill>
          <a:blip r:embed="rId5">
            <a:alphaModFix/>
          </a:blip>
          <a:stretch>
            <a:fillRect/>
          </a:stretch>
        </p:blipFill>
        <p:spPr>
          <a:xfrm>
            <a:off x="2505488" y="1110175"/>
            <a:ext cx="4191529" cy="3798573"/>
          </a:xfrm>
          <a:prstGeom prst="rect">
            <a:avLst/>
          </a:prstGeom>
          <a:noFill/>
          <a:ln>
            <a:noFill/>
          </a:ln>
        </p:spPr>
      </p:pic>
      <p:pic>
        <p:nvPicPr>
          <p:cNvPr id="147" name="Google Shape;147;p27"/>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148" name="Google Shape;148;p27"/>
          <p:cNvPicPr preferRelativeResize="0"/>
          <p:nvPr/>
        </p:nvPicPr>
        <p:blipFill rotWithShape="1">
          <a:blip r:embed="rId7">
            <a:alphaModFix/>
          </a:blip>
          <a:srcRect b="61940" l="2437" r="75836" t="3919"/>
          <a:stretch/>
        </p:blipFill>
        <p:spPr>
          <a:xfrm>
            <a:off x="6841913" y="491550"/>
            <a:ext cx="1986575" cy="1560901"/>
          </a:xfrm>
          <a:prstGeom prst="rect">
            <a:avLst/>
          </a:prstGeom>
          <a:noFill/>
          <a:ln>
            <a:noFill/>
          </a:ln>
        </p:spPr>
      </p:pic>
      <p:pic>
        <p:nvPicPr>
          <p:cNvPr id="149" name="Google Shape;149;p27"/>
          <p:cNvPicPr preferRelativeResize="0"/>
          <p:nvPr/>
        </p:nvPicPr>
        <p:blipFill>
          <a:blip r:embed="rId8">
            <a:alphaModFix/>
          </a:blip>
          <a:stretch>
            <a:fillRect/>
          </a:stretch>
        </p:blipFill>
        <p:spPr>
          <a:xfrm>
            <a:off x="5160713" y="334112"/>
            <a:ext cx="1464050" cy="408388"/>
          </a:xfrm>
          <a:prstGeom prst="rect">
            <a:avLst/>
          </a:prstGeom>
          <a:noFill/>
          <a:ln>
            <a:noFill/>
          </a:ln>
        </p:spPr>
      </p:pic>
      <p:pic>
        <p:nvPicPr>
          <p:cNvPr id="150" name="Google Shape;150;p27"/>
          <p:cNvPicPr preferRelativeResize="0"/>
          <p:nvPr/>
        </p:nvPicPr>
        <p:blipFill>
          <a:blip r:embed="rId9">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pic>
        <p:nvPicPr>
          <p:cNvPr id="396" name="Google Shape;396;p45"/>
          <p:cNvPicPr preferRelativeResize="0"/>
          <p:nvPr/>
        </p:nvPicPr>
        <p:blipFill rotWithShape="1">
          <a:blip r:embed="rId3">
            <a:alphaModFix/>
          </a:blip>
          <a:srcRect b="0" l="0" r="0" t="0"/>
          <a:stretch/>
        </p:blipFill>
        <p:spPr>
          <a:xfrm>
            <a:off x="-443025" y="341675"/>
            <a:ext cx="4414950" cy="779400"/>
          </a:xfrm>
          <a:prstGeom prst="rect">
            <a:avLst/>
          </a:prstGeom>
          <a:noFill/>
          <a:ln>
            <a:noFill/>
          </a:ln>
        </p:spPr>
      </p:pic>
      <p:sp>
        <p:nvSpPr>
          <p:cNvPr id="397" name="Google Shape;397;p45"/>
          <p:cNvSpPr txBox="1"/>
          <p:nvPr>
            <p:ph type="title"/>
          </p:nvPr>
        </p:nvSpPr>
        <p:spPr>
          <a:xfrm>
            <a:off x="311700" y="445025"/>
            <a:ext cx="40698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Reinventors just like you</a:t>
            </a:r>
            <a:endParaRPr b="1">
              <a:latin typeface="Calibri"/>
              <a:ea typeface="Calibri"/>
              <a:cs typeface="Calibri"/>
              <a:sym typeface="Calibri"/>
            </a:endParaRPr>
          </a:p>
        </p:txBody>
      </p:sp>
      <p:pic>
        <p:nvPicPr>
          <p:cNvPr id="398" name="Google Shape;398;p45"/>
          <p:cNvPicPr preferRelativeResize="0"/>
          <p:nvPr/>
        </p:nvPicPr>
        <p:blipFill rotWithShape="1">
          <a:blip r:embed="rId4">
            <a:alphaModFix/>
          </a:blip>
          <a:srcRect b="5696" l="11296" r="7256" t="13035"/>
          <a:stretch/>
        </p:blipFill>
        <p:spPr>
          <a:xfrm>
            <a:off x="3105150" y="1295400"/>
            <a:ext cx="2352675" cy="1822225"/>
          </a:xfrm>
          <a:prstGeom prst="rect">
            <a:avLst/>
          </a:prstGeom>
          <a:noFill/>
          <a:ln>
            <a:noFill/>
          </a:ln>
        </p:spPr>
      </p:pic>
      <p:pic>
        <p:nvPicPr>
          <p:cNvPr id="399" name="Google Shape;399;p45"/>
          <p:cNvPicPr preferRelativeResize="0"/>
          <p:nvPr/>
        </p:nvPicPr>
        <p:blipFill>
          <a:blip r:embed="rId5">
            <a:alphaModFix/>
          </a:blip>
          <a:stretch>
            <a:fillRect/>
          </a:stretch>
        </p:blipFill>
        <p:spPr>
          <a:xfrm>
            <a:off x="5893175" y="1275075"/>
            <a:ext cx="2295525" cy="1533426"/>
          </a:xfrm>
          <a:prstGeom prst="rect">
            <a:avLst/>
          </a:prstGeom>
          <a:noFill/>
          <a:ln>
            <a:noFill/>
          </a:ln>
        </p:spPr>
      </p:pic>
      <p:pic>
        <p:nvPicPr>
          <p:cNvPr id="400" name="Google Shape;400;p45"/>
          <p:cNvPicPr preferRelativeResize="0"/>
          <p:nvPr/>
        </p:nvPicPr>
        <p:blipFill>
          <a:blip r:embed="rId6">
            <a:alphaModFix/>
          </a:blip>
          <a:stretch>
            <a:fillRect/>
          </a:stretch>
        </p:blipFill>
        <p:spPr>
          <a:xfrm>
            <a:off x="5893175" y="3006600"/>
            <a:ext cx="2228850" cy="1822236"/>
          </a:xfrm>
          <a:prstGeom prst="rect">
            <a:avLst/>
          </a:prstGeom>
          <a:noFill/>
          <a:ln>
            <a:noFill/>
          </a:ln>
        </p:spPr>
      </p:pic>
      <p:pic>
        <p:nvPicPr>
          <p:cNvPr id="401" name="Google Shape;401;p45"/>
          <p:cNvPicPr preferRelativeResize="0"/>
          <p:nvPr/>
        </p:nvPicPr>
        <p:blipFill rotWithShape="1">
          <a:blip r:embed="rId7">
            <a:alphaModFix/>
          </a:blip>
          <a:srcRect b="10362" l="13883" r="10456" t="29879"/>
          <a:stretch/>
        </p:blipFill>
        <p:spPr>
          <a:xfrm>
            <a:off x="3365575" y="3291950"/>
            <a:ext cx="1831836" cy="1446900"/>
          </a:xfrm>
          <a:prstGeom prst="rect">
            <a:avLst/>
          </a:prstGeom>
          <a:noFill/>
          <a:ln>
            <a:noFill/>
          </a:ln>
        </p:spPr>
      </p:pic>
      <p:grpSp>
        <p:nvGrpSpPr>
          <p:cNvPr id="402" name="Google Shape;402;p45"/>
          <p:cNvGrpSpPr/>
          <p:nvPr/>
        </p:nvGrpSpPr>
        <p:grpSpPr>
          <a:xfrm>
            <a:off x="6559925" y="613625"/>
            <a:ext cx="1981201" cy="723150"/>
            <a:chOff x="361524" y="1880852"/>
            <a:chExt cx="1664875" cy="723150"/>
          </a:xfrm>
        </p:grpSpPr>
        <p:pic>
          <p:nvPicPr>
            <p:cNvPr descr="A screenshot of a computer  Description automatically generated" id="403" name="Google Shape;403;p45"/>
            <p:cNvPicPr preferRelativeResize="0"/>
            <p:nvPr/>
          </p:nvPicPr>
          <p:blipFill rotWithShape="1">
            <a:blip r:embed="rId8">
              <a:alphaModFix/>
            </a:blip>
            <a:srcRect b="0" l="0" r="0" t="0"/>
            <a:stretch/>
          </p:blipFill>
          <p:spPr>
            <a:xfrm>
              <a:off x="361524" y="1880852"/>
              <a:ext cx="1664875" cy="723150"/>
            </a:xfrm>
            <a:prstGeom prst="rect">
              <a:avLst/>
            </a:prstGeom>
            <a:noFill/>
            <a:ln>
              <a:noFill/>
            </a:ln>
          </p:spPr>
        </p:pic>
        <p:sp>
          <p:nvSpPr>
            <p:cNvPr id="404" name="Google Shape;404;p45"/>
            <p:cNvSpPr txBox="1"/>
            <p:nvPr/>
          </p:nvSpPr>
          <p:spPr>
            <a:xfrm>
              <a:off x="436851" y="1958027"/>
              <a:ext cx="15015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Brought to life by professional makers!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sp>
        <p:nvSpPr>
          <p:cNvPr id="405" name="Google Shape;405;p45"/>
          <p:cNvSpPr txBox="1"/>
          <p:nvPr/>
        </p:nvSpPr>
        <p:spPr>
          <a:xfrm>
            <a:off x="695325" y="1371600"/>
            <a:ext cx="2181300" cy="1446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Family Scooter </a:t>
            </a:r>
            <a:endParaRPr b="1"/>
          </a:p>
          <a:p>
            <a:pPr indent="0" lvl="0" marL="0" rtl="0" algn="l">
              <a:spcBef>
                <a:spcPts val="0"/>
              </a:spcBef>
              <a:spcAft>
                <a:spcPts val="0"/>
              </a:spcAft>
              <a:buNone/>
            </a:pPr>
            <a:r>
              <a:rPr lang="en" sz="1200"/>
              <a:t>By Wendy, age 9</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i="1" lang="en" sz="1100">
                <a:solidFill>
                  <a:srgbClr val="171717"/>
                </a:solidFill>
                <a:latin typeface="Helvetica Neue"/>
                <a:ea typeface="Helvetica Neue"/>
                <a:cs typeface="Helvetica Neue"/>
                <a:sym typeface="Helvetica Neue"/>
              </a:rPr>
              <a:t>“This invention is a family scooter. It works by all the family push and it rides. It would be great for a big family”</a:t>
            </a:r>
            <a:endParaRPr sz="700"/>
          </a:p>
        </p:txBody>
      </p:sp>
      <p:sp>
        <p:nvSpPr>
          <p:cNvPr id="406" name="Google Shape;406;p45"/>
          <p:cNvSpPr txBox="1"/>
          <p:nvPr/>
        </p:nvSpPr>
        <p:spPr>
          <a:xfrm>
            <a:off x="695325" y="3117625"/>
            <a:ext cx="2181300" cy="184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Disco ball t-shirt </a:t>
            </a:r>
            <a:endParaRPr b="1"/>
          </a:p>
          <a:p>
            <a:pPr indent="0" lvl="0" marL="0" rtl="0" algn="l">
              <a:spcBef>
                <a:spcPts val="0"/>
              </a:spcBef>
              <a:spcAft>
                <a:spcPts val="0"/>
              </a:spcAft>
              <a:buNone/>
            </a:pPr>
            <a:r>
              <a:rPr lang="en" sz="1200"/>
              <a:t>By Zoe, age 8 </a:t>
            </a:r>
            <a:endParaRPr sz="1200"/>
          </a:p>
          <a:p>
            <a:pPr indent="0" lvl="0" marL="0" rtl="0" algn="l">
              <a:spcBef>
                <a:spcPts val="0"/>
              </a:spcBef>
              <a:spcAft>
                <a:spcPts val="0"/>
              </a:spcAft>
              <a:buNone/>
            </a:pPr>
            <a:r>
              <a:t/>
            </a:r>
            <a:endParaRPr/>
          </a:p>
          <a:p>
            <a:pPr indent="0" lvl="0" marL="0" rtl="0" algn="l">
              <a:lnSpc>
                <a:spcPct val="100000"/>
              </a:lnSpc>
              <a:spcBef>
                <a:spcPts val="0"/>
              </a:spcBef>
              <a:spcAft>
                <a:spcPts val="0"/>
              </a:spcAft>
              <a:buClr>
                <a:schemeClr val="dk1"/>
              </a:buClr>
              <a:buSzPts val="1100"/>
              <a:buFont typeface="Arial"/>
              <a:buNone/>
            </a:pPr>
            <a:r>
              <a:rPr i="1" lang="en" sz="1100">
                <a:solidFill>
                  <a:srgbClr val="171717"/>
                </a:solidFill>
                <a:highlight>
                  <a:srgbClr val="FFFFFF"/>
                </a:highlight>
                <a:latin typeface="Helvetica Neue"/>
                <a:ea typeface="Helvetica Neue"/>
                <a:cs typeface="Helvetica Neue"/>
                <a:sym typeface="Helvetica Neue"/>
              </a:rPr>
              <a:t>“It's</a:t>
            </a:r>
            <a:r>
              <a:rPr i="1" lang="en" sz="1100">
                <a:solidFill>
                  <a:srgbClr val="171717"/>
                </a:solidFill>
                <a:latin typeface="Helvetica Neue"/>
                <a:ea typeface="Helvetica Neue"/>
                <a:cs typeface="Helvetica Neue"/>
                <a:sym typeface="Helvetica Neue"/>
              </a:rPr>
              <a:t> a</a:t>
            </a:r>
            <a:r>
              <a:rPr i="1" lang="en" sz="1100">
                <a:solidFill>
                  <a:srgbClr val="171717"/>
                </a:solidFill>
                <a:highlight>
                  <a:srgbClr val="FFFFFF"/>
                </a:highlight>
                <a:latin typeface="Helvetica Neue"/>
                <a:ea typeface="Helvetica Neue"/>
                <a:cs typeface="Helvetica Neue"/>
                <a:sym typeface="Helvetica Neue"/>
              </a:rPr>
              <a:t> T shirt that when you plug in and put the light off, becomes a disco ball light”</a:t>
            </a:r>
            <a:endParaRPr i="1" sz="1100">
              <a:solidFill>
                <a:srgbClr val="171717"/>
              </a:solidFill>
              <a:highlight>
                <a:srgbClr val="FFFFFF"/>
              </a:highlight>
              <a:latin typeface="Helvetica Neue"/>
              <a:ea typeface="Helvetica Neue"/>
              <a:cs typeface="Helvetica Neue"/>
              <a:sym typeface="Helvetica Neue"/>
            </a:endParaRPr>
          </a:p>
          <a:p>
            <a:pPr indent="0" lvl="0" marL="0" rtl="0" algn="l">
              <a:lnSpc>
                <a:spcPct val="150000"/>
              </a:lnSpc>
              <a:spcBef>
                <a:spcPts val="0"/>
              </a:spcBef>
              <a:spcAft>
                <a:spcPts val="0"/>
              </a:spcAft>
              <a:buClr>
                <a:schemeClr val="dk1"/>
              </a:buClr>
              <a:buSzPts val="1100"/>
              <a:buFont typeface="Arial"/>
              <a:buNone/>
            </a:pPr>
            <a:r>
              <a:t/>
            </a:r>
            <a:endParaRPr i="1">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grpSp>
        <p:nvGrpSpPr>
          <p:cNvPr id="411" name="Google Shape;411;p46"/>
          <p:cNvGrpSpPr/>
          <p:nvPr/>
        </p:nvGrpSpPr>
        <p:grpSpPr>
          <a:xfrm>
            <a:off x="3482701" y="3010323"/>
            <a:ext cx="1776215" cy="520935"/>
            <a:chOff x="4263435" y="2728840"/>
            <a:chExt cx="1776215" cy="520935"/>
          </a:xfrm>
        </p:grpSpPr>
        <p:pic>
          <p:nvPicPr>
            <p:cNvPr descr="A screenshot of a computer  Description automatically generated" id="412" name="Google Shape;412;p46"/>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413" name="Google Shape;413;p46"/>
            <p:cNvSpPr txBox="1"/>
            <p:nvPr/>
          </p:nvSpPr>
          <p:spPr>
            <a:xfrm>
              <a:off x="4403150" y="2769175"/>
              <a:ext cx="1636500" cy="48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Break the rules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nvGrpSpPr>
          <p:cNvPr id="414" name="Google Shape;414;p46"/>
          <p:cNvGrpSpPr/>
          <p:nvPr/>
        </p:nvGrpSpPr>
        <p:grpSpPr>
          <a:xfrm>
            <a:off x="2471959" y="1262629"/>
            <a:ext cx="1297326" cy="717492"/>
            <a:chOff x="2196749" y="1898519"/>
            <a:chExt cx="1297326" cy="717492"/>
          </a:xfrm>
        </p:grpSpPr>
        <p:pic>
          <p:nvPicPr>
            <p:cNvPr descr="A screenshot of a computer  Description automatically generated" id="415" name="Google Shape;415;p46"/>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416" name="Google Shape;416;p46"/>
            <p:cNvSpPr txBox="1"/>
            <p:nvPr/>
          </p:nvSpPr>
          <p:spPr>
            <a:xfrm>
              <a:off x="2285975" y="1957950"/>
              <a:ext cx="12081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rgbClr val="000000"/>
                  </a:solidFill>
                  <a:latin typeface="Calibri"/>
                  <a:ea typeface="Calibri"/>
                  <a:cs typeface="Calibri"/>
                  <a:sym typeface="Calibri"/>
                </a:rPr>
                <a:t>Who needs your help?</a:t>
              </a:r>
              <a:endParaRPr b="0" i="0" sz="1400" u="none" cap="none" strike="noStrike">
                <a:solidFill>
                  <a:srgbClr val="000000"/>
                </a:solidFill>
                <a:latin typeface="Calibri"/>
                <a:ea typeface="Calibri"/>
                <a:cs typeface="Calibri"/>
                <a:sym typeface="Calibri"/>
              </a:endParaRPr>
            </a:p>
          </p:txBody>
        </p:sp>
      </p:grpSp>
      <p:pic>
        <p:nvPicPr>
          <p:cNvPr id="417" name="Google Shape;417;p46"/>
          <p:cNvPicPr preferRelativeResize="0"/>
          <p:nvPr/>
        </p:nvPicPr>
        <p:blipFill rotWithShape="1">
          <a:blip r:embed="rId4">
            <a:alphaModFix/>
          </a:blip>
          <a:srcRect b="63317" l="0" r="57884" t="0"/>
          <a:stretch/>
        </p:blipFill>
        <p:spPr>
          <a:xfrm>
            <a:off x="4652685" y="857847"/>
            <a:ext cx="2352950" cy="1906884"/>
          </a:xfrm>
          <a:prstGeom prst="rect">
            <a:avLst/>
          </a:prstGeom>
          <a:noFill/>
          <a:ln>
            <a:noFill/>
          </a:ln>
        </p:spPr>
      </p:pic>
      <p:pic>
        <p:nvPicPr>
          <p:cNvPr id="418" name="Google Shape;418;p46"/>
          <p:cNvPicPr preferRelativeResize="0"/>
          <p:nvPr/>
        </p:nvPicPr>
        <p:blipFill rotWithShape="1">
          <a:blip r:embed="rId5">
            <a:alphaModFix/>
          </a:blip>
          <a:srcRect b="7976" l="56700" r="15423" t="62700"/>
          <a:stretch/>
        </p:blipFill>
        <p:spPr>
          <a:xfrm>
            <a:off x="3093839" y="1242101"/>
            <a:ext cx="1592125" cy="1674950"/>
          </a:xfrm>
          <a:prstGeom prst="rect">
            <a:avLst/>
          </a:prstGeom>
          <a:noFill/>
          <a:ln>
            <a:noFill/>
          </a:ln>
        </p:spPr>
      </p:pic>
      <p:pic>
        <p:nvPicPr>
          <p:cNvPr id="419" name="Google Shape;419;p46"/>
          <p:cNvPicPr preferRelativeResize="0"/>
          <p:nvPr/>
        </p:nvPicPr>
        <p:blipFill rotWithShape="1">
          <a:blip r:embed="rId4">
            <a:alphaModFix/>
          </a:blip>
          <a:srcRect b="28208" l="49078" r="0" t="27936"/>
          <a:stretch/>
        </p:blipFill>
        <p:spPr>
          <a:xfrm>
            <a:off x="5692850" y="1903175"/>
            <a:ext cx="3217350" cy="2577900"/>
          </a:xfrm>
          <a:prstGeom prst="rect">
            <a:avLst/>
          </a:prstGeom>
          <a:noFill/>
          <a:ln>
            <a:noFill/>
          </a:ln>
        </p:spPr>
      </p:pic>
      <p:grpSp>
        <p:nvGrpSpPr>
          <p:cNvPr id="420" name="Google Shape;420;p46"/>
          <p:cNvGrpSpPr/>
          <p:nvPr/>
        </p:nvGrpSpPr>
        <p:grpSpPr>
          <a:xfrm>
            <a:off x="6926079" y="1137623"/>
            <a:ext cx="1086442" cy="1131866"/>
            <a:chOff x="7458177" y="625219"/>
            <a:chExt cx="1086442" cy="1131866"/>
          </a:xfrm>
        </p:grpSpPr>
        <p:pic>
          <p:nvPicPr>
            <p:cNvPr descr="A screenshot of a computer  Description automatically generated" id="421" name="Google Shape;421;p46"/>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422" name="Google Shape;422;p46"/>
            <p:cNvSpPr txBox="1"/>
            <p:nvPr/>
          </p:nvSpPr>
          <p:spPr>
            <a:xfrm>
              <a:off x="7585375" y="636450"/>
              <a:ext cx="896100" cy="10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problem too small!</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23" name="Google Shape;423;p46"/>
          <p:cNvPicPr preferRelativeResize="0"/>
          <p:nvPr/>
        </p:nvPicPr>
        <p:blipFill rotWithShape="1">
          <a:blip r:embed="rId6">
            <a:alphaModFix/>
          </a:blip>
          <a:srcRect b="0" l="0" r="0" t="0"/>
          <a:stretch/>
        </p:blipFill>
        <p:spPr>
          <a:xfrm>
            <a:off x="-167988" y="234499"/>
            <a:ext cx="4323818" cy="779401"/>
          </a:xfrm>
          <a:prstGeom prst="rect">
            <a:avLst/>
          </a:prstGeom>
          <a:noFill/>
          <a:ln>
            <a:noFill/>
          </a:ln>
        </p:spPr>
      </p:pic>
      <p:sp>
        <p:nvSpPr>
          <p:cNvPr id="424" name="Google Shape;424;p46"/>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000000"/>
                </a:solidFill>
                <a:latin typeface="Calibri"/>
                <a:ea typeface="Calibri"/>
                <a:cs typeface="Calibri"/>
                <a:sym typeface="Calibri"/>
              </a:rPr>
              <a:t>Coming up with ideas</a:t>
            </a:r>
            <a:endParaRPr b="1" i="0" sz="2800" u="none" cap="none" strike="noStrike">
              <a:solidFill>
                <a:srgbClr val="000000"/>
              </a:solidFill>
              <a:latin typeface="Calibri"/>
              <a:ea typeface="Calibri"/>
              <a:cs typeface="Calibri"/>
              <a:sym typeface="Calibri"/>
            </a:endParaRPr>
          </a:p>
        </p:txBody>
      </p:sp>
      <p:grpSp>
        <p:nvGrpSpPr>
          <p:cNvPr id="425" name="Google Shape;425;p46"/>
          <p:cNvGrpSpPr/>
          <p:nvPr/>
        </p:nvGrpSpPr>
        <p:grpSpPr>
          <a:xfrm>
            <a:off x="469187" y="1759297"/>
            <a:ext cx="1253321" cy="723138"/>
            <a:chOff x="540565" y="1880861"/>
            <a:chExt cx="1253321" cy="723138"/>
          </a:xfrm>
        </p:grpSpPr>
        <p:pic>
          <p:nvPicPr>
            <p:cNvPr descr="A screenshot of a computer  Description automatically generated" id="426" name="Google Shape;426;p46"/>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427" name="Google Shape;427;p46"/>
            <p:cNvSpPr txBox="1"/>
            <p:nvPr/>
          </p:nvSpPr>
          <p:spPr>
            <a:xfrm>
              <a:off x="685476" y="1957950"/>
              <a:ext cx="1049400" cy="56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Follow that thought!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pic>
        <p:nvPicPr>
          <p:cNvPr id="428" name="Google Shape;428;p46"/>
          <p:cNvPicPr preferRelativeResize="0"/>
          <p:nvPr/>
        </p:nvPicPr>
        <p:blipFill rotWithShape="1">
          <a:blip r:embed="rId5">
            <a:alphaModFix/>
          </a:blip>
          <a:srcRect b="23206" l="0" r="46541" t="26486"/>
          <a:stretch/>
        </p:blipFill>
        <p:spPr>
          <a:xfrm>
            <a:off x="236006" y="2053025"/>
            <a:ext cx="2812769" cy="2646975"/>
          </a:xfrm>
          <a:prstGeom prst="rect">
            <a:avLst/>
          </a:prstGeom>
          <a:noFill/>
          <a:ln>
            <a:noFill/>
          </a:ln>
        </p:spPr>
      </p:pic>
      <p:pic>
        <p:nvPicPr>
          <p:cNvPr id="429" name="Google Shape;429;p46"/>
          <p:cNvPicPr preferRelativeResize="0"/>
          <p:nvPr/>
        </p:nvPicPr>
        <p:blipFill rotWithShape="1">
          <a:blip r:embed="rId4">
            <a:alphaModFix/>
          </a:blip>
          <a:srcRect b="0" l="0" r="46412" t="68386"/>
          <a:stretch/>
        </p:blipFill>
        <p:spPr>
          <a:xfrm>
            <a:off x="2906794" y="2847925"/>
            <a:ext cx="3473844" cy="1906878"/>
          </a:xfrm>
          <a:prstGeom prst="rect">
            <a:avLst/>
          </a:prstGeom>
          <a:noFill/>
          <a:ln>
            <a:noFill/>
          </a:ln>
        </p:spPr>
      </p:pic>
      <p:grpSp>
        <p:nvGrpSpPr>
          <p:cNvPr id="430" name="Google Shape;430;p46"/>
          <p:cNvGrpSpPr/>
          <p:nvPr/>
        </p:nvGrpSpPr>
        <p:grpSpPr>
          <a:xfrm>
            <a:off x="6998662" y="3928416"/>
            <a:ext cx="1017954" cy="452314"/>
            <a:chOff x="7031592" y="3856705"/>
            <a:chExt cx="1017954" cy="452314"/>
          </a:xfrm>
        </p:grpSpPr>
        <p:pic>
          <p:nvPicPr>
            <p:cNvPr descr="A screenshot of a computer  Description automatically generated" id="431" name="Google Shape;431;p46"/>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432" name="Google Shape;432;p46"/>
            <p:cNvSpPr txBox="1"/>
            <p:nvPr/>
          </p:nvSpPr>
          <p:spPr>
            <a:xfrm>
              <a:off x="7088946" y="3889561"/>
              <a:ext cx="960600" cy="386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b="0" i="0" lang="en" sz="1400" u="none" cap="none" strike="noStrike">
                  <a:solidFill>
                    <a:schemeClr val="dk1"/>
                  </a:solidFill>
                  <a:latin typeface="Calibri"/>
                  <a:ea typeface="Calibri"/>
                  <a:cs typeface="Calibri"/>
                  <a:sym typeface="Calibri"/>
                </a:rPr>
                <a:t>No limits!</a:t>
              </a:r>
              <a:endParaRPr b="0" i="0" sz="1400" u="none" cap="none" strike="noStrike">
                <a:solidFill>
                  <a:schemeClr val="dk1"/>
                </a:solidFill>
                <a:latin typeface="Calibri"/>
                <a:ea typeface="Calibri"/>
                <a:cs typeface="Calibri"/>
                <a:sym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pic>
        <p:nvPicPr>
          <p:cNvPr id="438" name="Google Shape;438;p47"/>
          <p:cNvPicPr preferRelativeResize="0"/>
          <p:nvPr/>
        </p:nvPicPr>
        <p:blipFill rotWithShape="1">
          <a:blip r:embed="rId3">
            <a:alphaModFix/>
          </a:blip>
          <a:srcRect b="0" l="0" r="0" t="0"/>
          <a:stretch/>
        </p:blipFill>
        <p:spPr>
          <a:xfrm>
            <a:off x="-906799" y="276350"/>
            <a:ext cx="6695724" cy="984925"/>
          </a:xfrm>
          <a:prstGeom prst="rect">
            <a:avLst/>
          </a:prstGeom>
          <a:noFill/>
          <a:ln>
            <a:noFill/>
          </a:ln>
        </p:spPr>
      </p:pic>
      <p:sp>
        <p:nvSpPr>
          <p:cNvPr id="439" name="Google Shape;439;p4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40" name="Google Shape;440;p4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441" name="Google Shape;441;p4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Make sure you write your name and </a:t>
            </a:r>
            <a:br>
              <a:rPr lang="en">
                <a:solidFill>
                  <a:schemeClr val="dk1"/>
                </a:solidFill>
                <a:latin typeface="Calibri"/>
                <a:ea typeface="Calibri"/>
                <a:cs typeface="Calibri"/>
                <a:sym typeface="Calibri"/>
              </a:rPr>
            </a:br>
            <a:r>
              <a:rPr lang="en">
                <a:solidFill>
                  <a:schemeClr val="dk1"/>
                </a:solidFill>
                <a:latin typeface="Calibri"/>
                <a:ea typeface="Calibri"/>
                <a:cs typeface="Calibri"/>
                <a:sym typeface="Calibri"/>
              </a:rPr>
              <a:t>give your invention a name.</a:t>
            </a:r>
            <a:endParaRPr>
              <a:solidFill>
                <a:schemeClr val="dk1"/>
              </a:solidFill>
              <a:latin typeface="Calibri"/>
              <a:ea typeface="Calibri"/>
              <a:cs typeface="Calibri"/>
              <a:sym typeface="Calibri"/>
            </a:endParaRPr>
          </a:p>
        </p:txBody>
      </p:sp>
      <p:pic>
        <p:nvPicPr>
          <p:cNvPr id="442" name="Google Shape;442;p4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443" name="Google Shape;443;p4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does it do?</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Who is it for?</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How does it work?</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What is it made of?</a:t>
            </a:r>
            <a:endParaRPr>
              <a:solidFill>
                <a:schemeClr val="dk1"/>
              </a:solidFill>
              <a:latin typeface="Calibri"/>
              <a:ea typeface="Calibri"/>
              <a:cs typeface="Calibri"/>
              <a:sym typeface="Calibri"/>
            </a:endParaRPr>
          </a:p>
        </p:txBody>
      </p:sp>
      <p:sp>
        <p:nvSpPr>
          <p:cNvPr id="444" name="Google Shape;444;p4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You can add notes to your drawing too if there’s more you want to tell us.</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p:txBody>
      </p:sp>
      <p:sp>
        <p:nvSpPr>
          <p:cNvPr id="445" name="Google Shape;445;p4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We’d also like to hear all about:</a:t>
            </a:r>
            <a:endParaRPr b="1"/>
          </a:p>
        </p:txBody>
      </p:sp>
      <p:pic>
        <p:nvPicPr>
          <p:cNvPr id="446" name="Google Shape;446;p47"/>
          <p:cNvPicPr preferRelativeResize="0"/>
          <p:nvPr/>
        </p:nvPicPr>
        <p:blipFill>
          <a:blip r:embed="rId4">
            <a:alphaModFix/>
          </a:blip>
          <a:stretch>
            <a:fillRect/>
          </a:stretch>
        </p:blipFill>
        <p:spPr>
          <a:xfrm>
            <a:off x="3209000" y="2639975"/>
            <a:ext cx="1684425" cy="1986180"/>
          </a:xfrm>
          <a:prstGeom prst="rect">
            <a:avLst/>
          </a:prstGeom>
          <a:noFill/>
          <a:ln>
            <a:noFill/>
          </a:ln>
        </p:spPr>
      </p:pic>
      <p:grpSp>
        <p:nvGrpSpPr>
          <p:cNvPr id="447" name="Google Shape;447;p47"/>
          <p:cNvGrpSpPr/>
          <p:nvPr/>
        </p:nvGrpSpPr>
        <p:grpSpPr>
          <a:xfrm>
            <a:off x="5002550" y="1698027"/>
            <a:ext cx="3664826" cy="2702148"/>
            <a:chOff x="5002550" y="1698027"/>
            <a:chExt cx="3664826" cy="2702148"/>
          </a:xfrm>
        </p:grpSpPr>
        <p:pic>
          <p:nvPicPr>
            <p:cNvPr id="448" name="Google Shape;448;p47"/>
            <p:cNvPicPr preferRelativeResize="0"/>
            <p:nvPr/>
          </p:nvPicPr>
          <p:blipFill>
            <a:blip r:embed="rId5">
              <a:alphaModFix/>
            </a:blip>
            <a:stretch>
              <a:fillRect/>
            </a:stretch>
          </p:blipFill>
          <p:spPr>
            <a:xfrm rot="-217198">
              <a:off x="5077498" y="1806511"/>
              <a:ext cx="3514930" cy="2485180"/>
            </a:xfrm>
            <a:prstGeom prst="rect">
              <a:avLst/>
            </a:prstGeom>
            <a:noFill/>
            <a:ln>
              <a:noFill/>
            </a:ln>
            <a:effectLst>
              <a:outerShdw blurRad="57150" rotWithShape="0" algn="bl" dir="5400000" dist="19050">
                <a:srgbClr val="000000">
                  <a:alpha val="50000"/>
                </a:srgbClr>
              </a:outerShdw>
            </a:effectLst>
          </p:spPr>
        </p:pic>
        <p:sp>
          <p:nvSpPr>
            <p:cNvPr id="449" name="Google Shape;449;p47"/>
            <p:cNvSpPr/>
            <p:nvPr/>
          </p:nvSpPr>
          <p:spPr>
            <a:xfrm rot="-278241">
              <a:off x="7223322" y="1831419"/>
              <a:ext cx="734705" cy="262765"/>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450" name="Google Shape;450;p47"/>
          <p:cNvPicPr preferRelativeResize="0"/>
          <p:nvPr/>
        </p:nvPicPr>
        <p:blipFill>
          <a:blip r:embed="rId6">
            <a:alphaModFix/>
          </a:blip>
          <a:stretch>
            <a:fillRect/>
          </a:stretch>
        </p:blipFill>
        <p:spPr>
          <a:xfrm>
            <a:off x="6956800" y="147000"/>
            <a:ext cx="1743200" cy="175027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pic>
        <p:nvPicPr>
          <p:cNvPr id="456" name="Google Shape;456;p48"/>
          <p:cNvPicPr preferRelativeResize="0"/>
          <p:nvPr/>
        </p:nvPicPr>
        <p:blipFill rotWithShape="1">
          <a:blip r:embed="rId3">
            <a:alphaModFix/>
          </a:blip>
          <a:srcRect b="0" l="0" r="0" t="0"/>
          <a:stretch/>
        </p:blipFill>
        <p:spPr>
          <a:xfrm>
            <a:off x="883100" y="4352275"/>
            <a:ext cx="4284300" cy="533250"/>
          </a:xfrm>
          <a:prstGeom prst="rect">
            <a:avLst/>
          </a:prstGeom>
          <a:noFill/>
          <a:ln>
            <a:noFill/>
          </a:ln>
        </p:spPr>
      </p:pic>
      <p:pic>
        <p:nvPicPr>
          <p:cNvPr id="457" name="Google Shape;457;p4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458" name="Google Shape;458;p4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459" name="Google Shape;459;p4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460" name="Google Shape;460;p48"/>
          <p:cNvSpPr txBox="1"/>
          <p:nvPr/>
        </p:nvSpPr>
        <p:spPr>
          <a:xfrm>
            <a:off x="1077200" y="4414200"/>
            <a:ext cx="4090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We can’t wait to see your genius inventions!</a:t>
            </a:r>
            <a:endParaRPr b="1" sz="1600">
              <a:latin typeface="Calibri"/>
              <a:ea typeface="Calibri"/>
              <a:cs typeface="Calibri"/>
              <a:sym typeface="Calibri"/>
            </a:endParaRPr>
          </a:p>
        </p:txBody>
      </p:sp>
      <p:pic>
        <p:nvPicPr>
          <p:cNvPr id="461" name="Google Shape;461;p48"/>
          <p:cNvPicPr preferRelativeResize="0"/>
          <p:nvPr/>
        </p:nvPicPr>
        <p:blipFill rotWithShape="1">
          <a:blip r:embed="rId3">
            <a:alphaModFix amt="30000"/>
          </a:blip>
          <a:srcRect b="0" l="0" r="0" t="0"/>
          <a:stretch/>
        </p:blipFill>
        <p:spPr>
          <a:xfrm>
            <a:off x="494950" y="1734000"/>
            <a:ext cx="3355574" cy="484989"/>
          </a:xfrm>
          <a:prstGeom prst="rect">
            <a:avLst/>
          </a:prstGeom>
          <a:noFill/>
          <a:ln>
            <a:noFill/>
          </a:ln>
        </p:spPr>
      </p:pic>
      <p:sp>
        <p:nvSpPr>
          <p:cNvPr id="462" name="Google Shape;462;p48"/>
          <p:cNvSpPr txBox="1"/>
          <p:nvPr/>
        </p:nvSpPr>
        <p:spPr>
          <a:xfrm>
            <a:off x="1855050" y="2142788"/>
            <a:ext cx="259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By 1 April 2022</a:t>
            </a:r>
            <a:endParaRPr sz="1600"/>
          </a:p>
        </p:txBody>
      </p:sp>
      <p:sp>
        <p:nvSpPr>
          <p:cNvPr id="463" name="Google Shape;463;p48"/>
          <p:cNvSpPr txBox="1"/>
          <p:nvPr/>
        </p:nvSpPr>
        <p:spPr>
          <a:xfrm>
            <a:off x="494952" y="2648125"/>
            <a:ext cx="38031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We will be selecting 3 of the most inventive ideas to be brought to life by professional makers! These they will be on display with a selection of printed designs submitted to The Big Reinvention Challenge at the National Festival of Making for all the visitors to see!</a:t>
            </a:r>
            <a:endParaRPr/>
          </a:p>
        </p:txBody>
      </p:sp>
      <p:sp>
        <p:nvSpPr>
          <p:cNvPr id="464" name="Google Shape;464;p4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f</a:t>
            </a:r>
            <a:r>
              <a:rPr b="1" lang="en" sz="1600">
                <a:solidFill>
                  <a:schemeClr val="dk1"/>
                </a:solidFill>
                <a:latin typeface="Calibri"/>
                <a:ea typeface="Calibri"/>
                <a:cs typeface="Calibri"/>
                <a:sym typeface="Calibri"/>
              </a:rPr>
              <a:t>estivalofmaking</a:t>
            </a:r>
            <a:r>
              <a:rPr b="1" lang="en" sz="1600">
                <a:solidFill>
                  <a:schemeClr val="dk1"/>
                </a:solidFill>
                <a:latin typeface="Calibri"/>
                <a:ea typeface="Calibri"/>
                <a:cs typeface="Calibri"/>
                <a:sym typeface="Calibri"/>
              </a:rPr>
              <a:t>.littleinventors.org</a:t>
            </a:r>
            <a:endParaRPr sz="1600"/>
          </a:p>
        </p:txBody>
      </p:sp>
      <p:pic>
        <p:nvPicPr>
          <p:cNvPr id="465" name="Google Shape;465;p48"/>
          <p:cNvPicPr preferRelativeResize="0"/>
          <p:nvPr/>
        </p:nvPicPr>
        <p:blipFill>
          <a:blip r:embed="rId4">
            <a:alphaModFix/>
          </a:blip>
          <a:stretch>
            <a:fillRect/>
          </a:stretch>
        </p:blipFill>
        <p:spPr>
          <a:xfrm>
            <a:off x="7043269" y="3384650"/>
            <a:ext cx="1785306" cy="733500"/>
          </a:xfrm>
          <a:prstGeom prst="rect">
            <a:avLst/>
          </a:prstGeom>
          <a:noFill/>
          <a:ln>
            <a:noFill/>
          </a:ln>
        </p:spPr>
      </p:pic>
      <p:pic>
        <p:nvPicPr>
          <p:cNvPr id="466" name="Google Shape;466;p48"/>
          <p:cNvPicPr preferRelativeResize="0"/>
          <p:nvPr/>
        </p:nvPicPr>
        <p:blipFill>
          <a:blip r:embed="rId5">
            <a:alphaModFix/>
          </a:blip>
          <a:stretch>
            <a:fillRect/>
          </a:stretch>
        </p:blipFill>
        <p:spPr>
          <a:xfrm>
            <a:off x="6803950" y="4323287"/>
            <a:ext cx="2024627" cy="612924"/>
          </a:xfrm>
          <a:prstGeom prst="rect">
            <a:avLst/>
          </a:prstGeom>
          <a:noFill/>
          <a:ln>
            <a:noFill/>
          </a:ln>
        </p:spPr>
      </p:pic>
      <p:pic>
        <p:nvPicPr>
          <p:cNvPr id="467" name="Google Shape;467;p48"/>
          <p:cNvPicPr preferRelativeResize="0"/>
          <p:nvPr/>
        </p:nvPicPr>
        <p:blipFill>
          <a:blip r:embed="rId6">
            <a:alphaModFix/>
          </a:blip>
          <a:stretch>
            <a:fillRect/>
          </a:stretch>
        </p:blipFill>
        <p:spPr>
          <a:xfrm rot="21">
            <a:off x="4267325" y="362708"/>
            <a:ext cx="2775949" cy="316565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8"/>
          <p:cNvPicPr preferRelativeResize="0"/>
          <p:nvPr/>
        </p:nvPicPr>
        <p:blipFill rotWithShape="1">
          <a:blip r:embed="rId3">
            <a:alphaModFix/>
          </a:blip>
          <a:srcRect b="0" l="0" r="0" t="0"/>
          <a:stretch/>
        </p:blipFill>
        <p:spPr>
          <a:xfrm>
            <a:off x="-463700" y="234500"/>
            <a:ext cx="4789024" cy="779400"/>
          </a:xfrm>
          <a:prstGeom prst="rect">
            <a:avLst/>
          </a:prstGeom>
          <a:noFill/>
          <a:ln>
            <a:noFill/>
          </a:ln>
        </p:spPr>
      </p:pic>
      <p:sp>
        <p:nvSpPr>
          <p:cNvPr id="157" name="Google Shape;157;p28"/>
          <p:cNvSpPr txBox="1"/>
          <p:nvPr/>
        </p:nvSpPr>
        <p:spPr>
          <a:xfrm rot="1507">
            <a:off x="393214" y="443766"/>
            <a:ext cx="41073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Mission: Little Inventors</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pic>
        <p:nvPicPr>
          <p:cNvPr id="158" name="Google Shape;158;p28"/>
          <p:cNvPicPr preferRelativeResize="0"/>
          <p:nvPr/>
        </p:nvPicPr>
        <p:blipFill>
          <a:blip r:embed="rId4">
            <a:alphaModFix/>
          </a:blip>
          <a:stretch>
            <a:fillRect/>
          </a:stretch>
        </p:blipFill>
        <p:spPr>
          <a:xfrm rot="-171976">
            <a:off x="472850" y="1429275"/>
            <a:ext cx="4065248" cy="3286797"/>
          </a:xfrm>
          <a:prstGeom prst="rect">
            <a:avLst/>
          </a:prstGeom>
          <a:noFill/>
          <a:ln>
            <a:noFill/>
          </a:ln>
          <a:effectLst>
            <a:outerShdw blurRad="28575" rotWithShape="0" algn="bl" dir="2340000" dist="28575">
              <a:srgbClr val="000000">
                <a:alpha val="30000"/>
              </a:srgbClr>
            </a:outerShdw>
          </a:effectLst>
        </p:spPr>
      </p:pic>
      <p:pic>
        <p:nvPicPr>
          <p:cNvPr id="159" name="Google Shape;159;p28"/>
          <p:cNvPicPr preferRelativeResize="0"/>
          <p:nvPr/>
        </p:nvPicPr>
        <p:blipFill>
          <a:blip r:embed="rId5">
            <a:alphaModFix/>
          </a:blip>
          <a:stretch>
            <a:fillRect/>
          </a:stretch>
        </p:blipFill>
        <p:spPr>
          <a:xfrm rot="27849">
            <a:off x="5068647" y="827551"/>
            <a:ext cx="2583739" cy="1502775"/>
          </a:xfrm>
          <a:prstGeom prst="rect">
            <a:avLst/>
          </a:prstGeom>
          <a:noFill/>
          <a:ln>
            <a:noFill/>
          </a:ln>
        </p:spPr>
      </p:pic>
      <p:pic>
        <p:nvPicPr>
          <p:cNvPr id="160" name="Google Shape;160;p28"/>
          <p:cNvPicPr preferRelativeResize="0"/>
          <p:nvPr/>
        </p:nvPicPr>
        <p:blipFill>
          <a:blip r:embed="rId6">
            <a:alphaModFix/>
          </a:blip>
          <a:stretch>
            <a:fillRect/>
          </a:stretch>
        </p:blipFill>
        <p:spPr>
          <a:xfrm rot="344160">
            <a:off x="6737493" y="2665633"/>
            <a:ext cx="1979640" cy="2015010"/>
          </a:xfrm>
          <a:prstGeom prst="rect">
            <a:avLst/>
          </a:prstGeom>
          <a:noFill/>
          <a:ln>
            <a:noFill/>
          </a:ln>
          <a:effectLst>
            <a:outerShdw blurRad="57150" rotWithShape="0" algn="bl" dir="5400000" dist="19050">
              <a:srgbClr val="000000">
                <a:alpha val="50000"/>
              </a:srgbClr>
            </a:outerShdw>
          </a:effectLst>
        </p:spPr>
      </p:pic>
      <p:pic>
        <p:nvPicPr>
          <p:cNvPr id="161" name="Google Shape;161;p28"/>
          <p:cNvPicPr preferRelativeResize="0"/>
          <p:nvPr/>
        </p:nvPicPr>
        <p:blipFill>
          <a:blip r:embed="rId7">
            <a:alphaModFix/>
          </a:blip>
          <a:stretch>
            <a:fillRect/>
          </a:stretch>
        </p:blipFill>
        <p:spPr>
          <a:xfrm>
            <a:off x="4408040" y="3074249"/>
            <a:ext cx="1975415" cy="1376117"/>
          </a:xfrm>
          <a:prstGeom prst="rect">
            <a:avLst/>
          </a:prstGeom>
          <a:noFill/>
          <a:ln>
            <a:noFill/>
          </a:ln>
        </p:spPr>
      </p:pic>
      <p:sp>
        <p:nvSpPr>
          <p:cNvPr id="162" name="Google Shape;162;p28"/>
          <p:cNvSpPr txBox="1"/>
          <p:nvPr/>
        </p:nvSpPr>
        <p:spPr>
          <a:xfrm>
            <a:off x="4905850" y="4470150"/>
            <a:ext cx="979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alibri"/>
                <a:ea typeface="Calibri"/>
                <a:cs typeface="Calibri"/>
                <a:sym typeface="Calibri"/>
              </a:rPr>
              <a:t>Space cat!</a:t>
            </a:r>
            <a:endParaRPr b="1">
              <a:latin typeface="Calibri"/>
              <a:ea typeface="Calibri"/>
              <a:cs typeface="Calibri"/>
              <a:sym typeface="Calibri"/>
            </a:endParaRPr>
          </a:p>
        </p:txBody>
      </p:sp>
      <p:pic>
        <p:nvPicPr>
          <p:cNvPr id="163" name="Google Shape;163;p28"/>
          <p:cNvPicPr preferRelativeResize="0"/>
          <p:nvPr/>
        </p:nvPicPr>
        <p:blipFill>
          <a:blip r:embed="rId8">
            <a:alphaModFix/>
          </a:blip>
          <a:stretch>
            <a:fillRect/>
          </a:stretch>
        </p:blipFill>
        <p:spPr>
          <a:xfrm rot="-936440">
            <a:off x="8082480" y="401396"/>
            <a:ext cx="801691" cy="734858"/>
          </a:xfrm>
          <a:prstGeom prst="rect">
            <a:avLst/>
          </a:prstGeom>
          <a:noFill/>
          <a:ln>
            <a:noFill/>
          </a:ln>
        </p:spPr>
      </p:pic>
      <p:pic>
        <p:nvPicPr>
          <p:cNvPr id="164" name="Google Shape;164;p28"/>
          <p:cNvPicPr preferRelativeResize="0"/>
          <p:nvPr/>
        </p:nvPicPr>
        <p:blipFill>
          <a:blip r:embed="rId9">
            <a:alphaModFix/>
          </a:blip>
          <a:stretch>
            <a:fillRect/>
          </a:stretch>
        </p:blipFill>
        <p:spPr>
          <a:xfrm>
            <a:off x="-53750" y="3688375"/>
            <a:ext cx="1729250" cy="1718325"/>
          </a:xfrm>
          <a:prstGeom prst="rect">
            <a:avLst/>
          </a:prstGeom>
          <a:noFill/>
          <a:ln>
            <a:noFill/>
          </a:ln>
        </p:spPr>
      </p:pic>
      <p:pic>
        <p:nvPicPr>
          <p:cNvPr id="165" name="Google Shape;165;p28"/>
          <p:cNvPicPr preferRelativeResize="0"/>
          <p:nvPr/>
        </p:nvPicPr>
        <p:blipFill>
          <a:blip r:embed="rId10">
            <a:alphaModFix/>
          </a:blip>
          <a:stretch>
            <a:fillRect/>
          </a:stretch>
        </p:blipFill>
        <p:spPr>
          <a:xfrm rot="957470">
            <a:off x="7888480" y="1480794"/>
            <a:ext cx="587241" cy="909764"/>
          </a:xfrm>
          <a:prstGeom prst="rect">
            <a:avLst/>
          </a:prstGeom>
          <a:noFill/>
          <a:ln>
            <a:noFill/>
          </a:ln>
        </p:spPr>
      </p:pic>
      <p:pic>
        <p:nvPicPr>
          <p:cNvPr id="166" name="Google Shape;166;p28"/>
          <p:cNvPicPr preferRelativeResize="0"/>
          <p:nvPr/>
        </p:nvPicPr>
        <p:blipFill>
          <a:blip r:embed="rId11">
            <a:alphaModFix/>
          </a:blip>
          <a:stretch>
            <a:fillRect/>
          </a:stretch>
        </p:blipFill>
        <p:spPr>
          <a:xfrm rot="641885">
            <a:off x="3768154" y="4459579"/>
            <a:ext cx="620842" cy="620842"/>
          </a:xfrm>
          <a:prstGeom prst="rect">
            <a:avLst/>
          </a:prstGeom>
          <a:noFill/>
          <a:ln>
            <a:noFill/>
          </a:ln>
        </p:spPr>
      </p:pic>
      <p:pic>
        <p:nvPicPr>
          <p:cNvPr id="167" name="Google Shape;167;p28"/>
          <p:cNvPicPr preferRelativeResize="0"/>
          <p:nvPr/>
        </p:nvPicPr>
        <p:blipFill>
          <a:blip r:embed="rId12">
            <a:alphaModFix/>
          </a:blip>
          <a:stretch>
            <a:fillRect/>
          </a:stretch>
        </p:blipFill>
        <p:spPr>
          <a:xfrm rot="35568">
            <a:off x="5061694" y="813006"/>
            <a:ext cx="2597663" cy="1532538"/>
          </a:xfrm>
          <a:prstGeom prst="rect">
            <a:avLst/>
          </a:prstGeom>
          <a:noFill/>
          <a:ln>
            <a:noFill/>
          </a:ln>
        </p:spPr>
      </p:pic>
      <p:pic>
        <p:nvPicPr>
          <p:cNvPr id="168" name="Google Shape;168;p28"/>
          <p:cNvPicPr preferRelativeResize="0"/>
          <p:nvPr/>
        </p:nvPicPr>
        <p:blipFill>
          <a:blip r:embed="rId12">
            <a:alphaModFix/>
          </a:blip>
          <a:stretch>
            <a:fillRect/>
          </a:stretch>
        </p:blipFill>
        <p:spPr>
          <a:xfrm rot="-1554">
            <a:off x="4394937" y="3058454"/>
            <a:ext cx="2001600" cy="1411246"/>
          </a:xfrm>
          <a:prstGeom prst="rect">
            <a:avLst/>
          </a:prstGeom>
          <a:noFill/>
          <a:ln>
            <a:noFill/>
          </a:ln>
        </p:spPr>
      </p:pic>
      <p:pic>
        <p:nvPicPr>
          <p:cNvPr id="169" name="Google Shape;169;p28"/>
          <p:cNvPicPr preferRelativeResize="0"/>
          <p:nvPr/>
        </p:nvPicPr>
        <p:blipFill>
          <a:blip r:embed="rId13">
            <a:alphaModFix/>
          </a:blip>
          <a:stretch>
            <a:fillRect/>
          </a:stretch>
        </p:blipFill>
        <p:spPr>
          <a:xfrm rot="-4367263">
            <a:off x="5651318" y="4221593"/>
            <a:ext cx="564942" cy="360183"/>
          </a:xfrm>
          <a:prstGeom prst="rect">
            <a:avLst/>
          </a:prstGeom>
          <a:noFill/>
          <a:ln>
            <a:noFill/>
          </a:ln>
        </p:spPr>
      </p:pic>
      <p:pic>
        <p:nvPicPr>
          <p:cNvPr id="170" name="Google Shape;170;p28"/>
          <p:cNvPicPr preferRelativeResize="0"/>
          <p:nvPr/>
        </p:nvPicPr>
        <p:blipFill>
          <a:blip r:embed="rId14">
            <a:alphaModFix/>
          </a:blip>
          <a:stretch>
            <a:fillRect/>
          </a:stretch>
        </p:blipFill>
        <p:spPr>
          <a:xfrm rot="2219081">
            <a:off x="6897491" y="286595"/>
            <a:ext cx="726514" cy="532181"/>
          </a:xfrm>
          <a:prstGeom prst="rect">
            <a:avLst/>
          </a:prstGeom>
          <a:noFill/>
          <a:ln>
            <a:noFill/>
          </a:ln>
        </p:spPr>
      </p:pic>
      <p:pic>
        <p:nvPicPr>
          <p:cNvPr id="171" name="Google Shape;171;p28"/>
          <p:cNvPicPr preferRelativeResize="0"/>
          <p:nvPr/>
        </p:nvPicPr>
        <p:blipFill>
          <a:blip r:embed="rId15">
            <a:alphaModFix/>
          </a:blip>
          <a:stretch>
            <a:fillRect/>
          </a:stretch>
        </p:blipFill>
        <p:spPr>
          <a:xfrm>
            <a:off x="5429000" y="198750"/>
            <a:ext cx="1094100" cy="785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9"/>
          <p:cNvSpPr/>
          <p:nvPr/>
        </p:nvSpPr>
        <p:spPr>
          <a:xfrm>
            <a:off x="244800" y="3777825"/>
            <a:ext cx="2485200" cy="1169700"/>
          </a:xfrm>
          <a:prstGeom prst="doubleWave">
            <a:avLst>
              <a:gd fmla="val 1974" name="adj1"/>
              <a:gd fmla="val 904"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29"/>
          <p:cNvSpPr/>
          <p:nvPr/>
        </p:nvSpPr>
        <p:spPr>
          <a:xfrm>
            <a:off x="1732775" y="2180175"/>
            <a:ext cx="2639700" cy="1416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latin typeface="Calibri"/>
                <a:ea typeface="Calibri"/>
                <a:cs typeface="Calibri"/>
                <a:sym typeface="Calibri"/>
              </a:rPr>
              <a:t>Think of all things you MAKE everyday: noise, food, things, friends, even history! </a:t>
            </a:r>
            <a:endParaRPr sz="1600">
              <a:latin typeface="Calibri"/>
              <a:ea typeface="Calibri"/>
              <a:cs typeface="Calibri"/>
              <a:sym typeface="Calibri"/>
            </a:endParaRPr>
          </a:p>
        </p:txBody>
      </p:sp>
      <p:pic>
        <p:nvPicPr>
          <p:cNvPr id="178" name="Google Shape;178;p29"/>
          <p:cNvPicPr preferRelativeResize="0"/>
          <p:nvPr/>
        </p:nvPicPr>
        <p:blipFill rotWithShape="1">
          <a:blip r:embed="rId3">
            <a:alphaModFix/>
          </a:blip>
          <a:srcRect b="0" l="0" r="0" t="0"/>
          <a:stretch/>
        </p:blipFill>
        <p:spPr>
          <a:xfrm>
            <a:off x="-199500" y="247425"/>
            <a:ext cx="5427099" cy="779400"/>
          </a:xfrm>
          <a:prstGeom prst="rect">
            <a:avLst/>
          </a:prstGeom>
          <a:noFill/>
          <a:ln>
            <a:noFill/>
          </a:ln>
        </p:spPr>
      </p:pic>
      <p:sp>
        <p:nvSpPr>
          <p:cNvPr id="179" name="Google Shape;179;p29"/>
          <p:cNvSpPr txBox="1"/>
          <p:nvPr/>
        </p:nvSpPr>
        <p:spPr>
          <a:xfrm rot="1292">
            <a:off x="239075" y="443775"/>
            <a:ext cx="4788900" cy="539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2800">
                <a:solidFill>
                  <a:schemeClr val="dk1"/>
                </a:solidFill>
                <a:latin typeface="Calibri"/>
                <a:ea typeface="Calibri"/>
                <a:cs typeface="Calibri"/>
                <a:sym typeface="Calibri"/>
              </a:rPr>
              <a:t>The National Festival of Making</a:t>
            </a:r>
            <a:endParaRPr b="1" sz="28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180" name="Google Shape;180;p29"/>
          <p:cNvSpPr/>
          <p:nvPr/>
        </p:nvSpPr>
        <p:spPr>
          <a:xfrm>
            <a:off x="181200" y="1335775"/>
            <a:ext cx="2485200" cy="6771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1" name="Google Shape;181;p29"/>
          <p:cNvPicPr preferRelativeResize="0"/>
          <p:nvPr/>
        </p:nvPicPr>
        <p:blipFill>
          <a:blip r:embed="rId4">
            <a:alphaModFix/>
          </a:blip>
          <a:stretch>
            <a:fillRect/>
          </a:stretch>
        </p:blipFill>
        <p:spPr>
          <a:xfrm>
            <a:off x="4571988" y="1124175"/>
            <a:ext cx="4191529" cy="3798573"/>
          </a:xfrm>
          <a:prstGeom prst="rect">
            <a:avLst/>
          </a:prstGeom>
          <a:noFill/>
          <a:ln>
            <a:noFill/>
          </a:ln>
        </p:spPr>
      </p:pic>
      <p:sp>
        <p:nvSpPr>
          <p:cNvPr id="182" name="Google Shape;182;p29"/>
          <p:cNvSpPr txBox="1"/>
          <p:nvPr/>
        </p:nvSpPr>
        <p:spPr>
          <a:xfrm>
            <a:off x="350375" y="1320950"/>
            <a:ext cx="24852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celebrate all things MAKING!</a:t>
            </a:r>
            <a:endParaRPr sz="1600">
              <a:latin typeface="Calibri"/>
              <a:ea typeface="Calibri"/>
              <a:cs typeface="Calibri"/>
              <a:sym typeface="Calibri"/>
            </a:endParaRPr>
          </a:p>
        </p:txBody>
      </p:sp>
      <p:sp>
        <p:nvSpPr>
          <p:cNvPr id="183" name="Google Shape;183;p29"/>
          <p:cNvSpPr txBox="1"/>
          <p:nvPr/>
        </p:nvSpPr>
        <p:spPr>
          <a:xfrm>
            <a:off x="350375" y="3770050"/>
            <a:ext cx="23796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believe that anyone can be a maker, whether you’re 1 year old or 101 years old!</a:t>
            </a:r>
            <a:endParaRPr sz="1600">
              <a:latin typeface="Calibri"/>
              <a:ea typeface="Calibri"/>
              <a:cs typeface="Calibri"/>
              <a:sym typeface="Calibri"/>
            </a:endParaRPr>
          </a:p>
        </p:txBody>
      </p:sp>
      <p:pic>
        <p:nvPicPr>
          <p:cNvPr id="184" name="Google Shape;184;p29"/>
          <p:cNvPicPr preferRelativeResize="0"/>
          <p:nvPr/>
        </p:nvPicPr>
        <p:blipFill>
          <a:blip r:embed="rId5">
            <a:alphaModFix/>
          </a:blip>
          <a:stretch>
            <a:fillRect/>
          </a:stretch>
        </p:blipFill>
        <p:spPr>
          <a:xfrm rot="2700000">
            <a:off x="5979561" y="441338"/>
            <a:ext cx="483276" cy="391576"/>
          </a:xfrm>
          <a:prstGeom prst="rect">
            <a:avLst/>
          </a:prstGeom>
          <a:noFill/>
          <a:ln>
            <a:noFill/>
          </a:ln>
        </p:spPr>
      </p:pic>
      <p:pic>
        <p:nvPicPr>
          <p:cNvPr id="185" name="Google Shape;185;p29"/>
          <p:cNvPicPr preferRelativeResize="0"/>
          <p:nvPr/>
        </p:nvPicPr>
        <p:blipFill>
          <a:blip r:embed="rId6">
            <a:alphaModFix/>
          </a:blip>
          <a:stretch>
            <a:fillRect/>
          </a:stretch>
        </p:blipFill>
        <p:spPr>
          <a:xfrm>
            <a:off x="3035386" y="1284625"/>
            <a:ext cx="1167620" cy="779400"/>
          </a:xfrm>
          <a:prstGeom prst="rect">
            <a:avLst/>
          </a:prstGeom>
          <a:noFill/>
          <a:ln>
            <a:noFill/>
          </a:ln>
        </p:spPr>
      </p:pic>
      <p:pic>
        <p:nvPicPr>
          <p:cNvPr id="186" name="Google Shape;186;p29"/>
          <p:cNvPicPr preferRelativeResize="0"/>
          <p:nvPr/>
        </p:nvPicPr>
        <p:blipFill>
          <a:blip r:embed="rId7">
            <a:alphaModFix/>
          </a:blip>
          <a:stretch>
            <a:fillRect/>
          </a:stretch>
        </p:blipFill>
        <p:spPr>
          <a:xfrm rot="1835672">
            <a:off x="2369225" y="1231675"/>
            <a:ext cx="666150" cy="262654"/>
          </a:xfrm>
          <a:prstGeom prst="rect">
            <a:avLst/>
          </a:prstGeom>
          <a:noFill/>
          <a:ln>
            <a:noFill/>
          </a:ln>
        </p:spPr>
      </p:pic>
      <p:pic>
        <p:nvPicPr>
          <p:cNvPr id="187" name="Google Shape;187;p29"/>
          <p:cNvPicPr preferRelativeResize="0"/>
          <p:nvPr/>
        </p:nvPicPr>
        <p:blipFill rotWithShape="1">
          <a:blip r:embed="rId8">
            <a:alphaModFix/>
          </a:blip>
          <a:srcRect b="4003" l="0" r="26648" t="0"/>
          <a:stretch/>
        </p:blipFill>
        <p:spPr>
          <a:xfrm>
            <a:off x="4797075" y="1335775"/>
            <a:ext cx="3775550" cy="3298250"/>
          </a:xfrm>
          <a:prstGeom prst="rect">
            <a:avLst/>
          </a:prstGeom>
          <a:noFill/>
          <a:ln>
            <a:noFill/>
          </a:ln>
        </p:spPr>
      </p:pic>
      <p:pic>
        <p:nvPicPr>
          <p:cNvPr id="188" name="Google Shape;188;p29"/>
          <p:cNvPicPr preferRelativeResize="0"/>
          <p:nvPr/>
        </p:nvPicPr>
        <p:blipFill>
          <a:blip r:embed="rId9">
            <a:alphaModFix/>
          </a:blip>
          <a:stretch>
            <a:fillRect/>
          </a:stretch>
        </p:blipFill>
        <p:spPr>
          <a:xfrm flipH="1" rot="2039004">
            <a:off x="5139065" y="927968"/>
            <a:ext cx="1492891" cy="328436"/>
          </a:xfrm>
          <a:prstGeom prst="rect">
            <a:avLst/>
          </a:prstGeom>
          <a:noFill/>
          <a:ln>
            <a:noFill/>
          </a:ln>
        </p:spPr>
      </p:pic>
      <p:pic>
        <p:nvPicPr>
          <p:cNvPr id="189" name="Google Shape;189;p29"/>
          <p:cNvPicPr preferRelativeResize="0"/>
          <p:nvPr/>
        </p:nvPicPr>
        <p:blipFill>
          <a:blip r:embed="rId10">
            <a:alphaModFix/>
          </a:blip>
          <a:stretch>
            <a:fillRect/>
          </a:stretch>
        </p:blipFill>
        <p:spPr>
          <a:xfrm>
            <a:off x="8493501" y="4218754"/>
            <a:ext cx="475825" cy="287846"/>
          </a:xfrm>
          <a:prstGeom prst="rect">
            <a:avLst/>
          </a:prstGeom>
          <a:noFill/>
          <a:ln>
            <a:noFill/>
          </a:ln>
        </p:spPr>
      </p:pic>
      <p:pic>
        <p:nvPicPr>
          <p:cNvPr id="190" name="Google Shape;190;p29"/>
          <p:cNvPicPr preferRelativeResize="0"/>
          <p:nvPr/>
        </p:nvPicPr>
        <p:blipFill>
          <a:blip r:embed="rId11">
            <a:alphaModFix/>
          </a:blip>
          <a:stretch>
            <a:fillRect/>
          </a:stretch>
        </p:blipFill>
        <p:spPr>
          <a:xfrm>
            <a:off x="285070" y="2442650"/>
            <a:ext cx="1320180" cy="878600"/>
          </a:xfrm>
          <a:prstGeom prst="rect">
            <a:avLst/>
          </a:prstGeom>
          <a:noFill/>
          <a:ln>
            <a:noFill/>
          </a:ln>
        </p:spPr>
      </p:pic>
      <p:pic>
        <p:nvPicPr>
          <p:cNvPr id="191" name="Google Shape;191;p29"/>
          <p:cNvPicPr preferRelativeResize="0"/>
          <p:nvPr/>
        </p:nvPicPr>
        <p:blipFill>
          <a:blip r:embed="rId12">
            <a:alphaModFix/>
          </a:blip>
          <a:stretch>
            <a:fillRect/>
          </a:stretch>
        </p:blipFill>
        <p:spPr>
          <a:xfrm rot="-944183">
            <a:off x="107874" y="3594509"/>
            <a:ext cx="601029" cy="303909"/>
          </a:xfrm>
          <a:prstGeom prst="rect">
            <a:avLst/>
          </a:prstGeom>
          <a:noFill/>
          <a:ln>
            <a:noFill/>
          </a:ln>
        </p:spPr>
      </p:pic>
      <p:pic>
        <p:nvPicPr>
          <p:cNvPr id="192" name="Google Shape;192;p29"/>
          <p:cNvPicPr preferRelativeResize="0"/>
          <p:nvPr/>
        </p:nvPicPr>
        <p:blipFill>
          <a:blip r:embed="rId13">
            <a:alphaModFix/>
          </a:blip>
          <a:stretch>
            <a:fillRect/>
          </a:stretch>
        </p:blipFill>
        <p:spPr>
          <a:xfrm>
            <a:off x="2835575" y="3875025"/>
            <a:ext cx="1461176" cy="975300"/>
          </a:xfrm>
          <a:prstGeom prst="rect">
            <a:avLst/>
          </a:prstGeom>
          <a:noFill/>
          <a:ln>
            <a:noFill/>
          </a:ln>
        </p:spPr>
      </p:pic>
      <p:pic>
        <p:nvPicPr>
          <p:cNvPr id="193" name="Google Shape;193;p29"/>
          <p:cNvPicPr preferRelativeResize="0"/>
          <p:nvPr/>
        </p:nvPicPr>
        <p:blipFill>
          <a:blip r:embed="rId14">
            <a:alphaModFix/>
          </a:blip>
          <a:stretch>
            <a:fillRect/>
          </a:stretch>
        </p:blipFill>
        <p:spPr>
          <a:xfrm>
            <a:off x="3090300" y="3389513"/>
            <a:ext cx="397775" cy="415450"/>
          </a:xfrm>
          <a:prstGeom prst="rect">
            <a:avLst/>
          </a:prstGeom>
          <a:noFill/>
          <a:ln>
            <a:noFill/>
          </a:ln>
        </p:spPr>
      </p:pic>
      <p:pic>
        <p:nvPicPr>
          <p:cNvPr id="194" name="Google Shape;194;p29"/>
          <p:cNvPicPr preferRelativeResize="0"/>
          <p:nvPr/>
        </p:nvPicPr>
        <p:blipFill>
          <a:blip r:embed="rId15">
            <a:alphaModFix/>
          </a:blip>
          <a:stretch>
            <a:fillRect/>
          </a:stretch>
        </p:blipFill>
        <p:spPr>
          <a:xfrm rot="991926">
            <a:off x="8265265" y="739768"/>
            <a:ext cx="676169" cy="294298"/>
          </a:xfrm>
          <a:prstGeom prst="rect">
            <a:avLst/>
          </a:prstGeom>
          <a:noFill/>
          <a:ln>
            <a:noFill/>
          </a:ln>
        </p:spPr>
      </p:pic>
      <p:pic>
        <p:nvPicPr>
          <p:cNvPr id="195" name="Google Shape;195;p29"/>
          <p:cNvPicPr preferRelativeResize="0"/>
          <p:nvPr/>
        </p:nvPicPr>
        <p:blipFill>
          <a:blip r:embed="rId16">
            <a:alphaModFix/>
          </a:blip>
          <a:stretch>
            <a:fillRect/>
          </a:stretch>
        </p:blipFill>
        <p:spPr>
          <a:xfrm>
            <a:off x="3584400" y="4667757"/>
            <a:ext cx="618600" cy="361168"/>
          </a:xfrm>
          <a:prstGeom prst="rect">
            <a:avLst/>
          </a:prstGeom>
          <a:noFill/>
          <a:ln>
            <a:noFill/>
          </a:ln>
        </p:spPr>
      </p:pic>
      <p:pic>
        <p:nvPicPr>
          <p:cNvPr id="196" name="Google Shape;196;p29"/>
          <p:cNvPicPr preferRelativeResize="0"/>
          <p:nvPr/>
        </p:nvPicPr>
        <p:blipFill>
          <a:blip r:embed="rId17">
            <a:alphaModFix/>
          </a:blip>
          <a:stretch>
            <a:fillRect/>
          </a:stretch>
        </p:blipFill>
        <p:spPr>
          <a:xfrm rot="1168921">
            <a:off x="172139" y="2074342"/>
            <a:ext cx="781573" cy="280291"/>
          </a:xfrm>
          <a:prstGeom prst="rect">
            <a:avLst/>
          </a:prstGeom>
          <a:noFill/>
          <a:ln>
            <a:noFill/>
          </a:ln>
        </p:spPr>
      </p:pic>
      <p:pic>
        <p:nvPicPr>
          <p:cNvPr id="197" name="Google Shape;197;p29"/>
          <p:cNvPicPr preferRelativeResize="0"/>
          <p:nvPr/>
        </p:nvPicPr>
        <p:blipFill>
          <a:blip r:embed="rId15">
            <a:alphaModFix/>
          </a:blip>
          <a:stretch>
            <a:fillRect/>
          </a:stretch>
        </p:blipFill>
        <p:spPr>
          <a:xfrm rot="991900">
            <a:off x="1400334" y="3272506"/>
            <a:ext cx="569331" cy="24779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descr="page3.png" id="203" name="Google Shape;203;p30"/>
          <p:cNvPicPr preferRelativeResize="0"/>
          <p:nvPr/>
        </p:nvPicPr>
        <p:blipFill rotWithShape="1">
          <a:blip r:embed="rId3">
            <a:alphaModFix/>
          </a:blip>
          <a:srcRect b="0" l="0" r="0" t="0"/>
          <a:stretch/>
        </p:blipFill>
        <p:spPr>
          <a:xfrm>
            <a:off x="1288256" y="1710412"/>
            <a:ext cx="6567492" cy="2993289"/>
          </a:xfrm>
          <a:prstGeom prst="rect">
            <a:avLst/>
          </a:prstGeom>
          <a:noFill/>
          <a:ln>
            <a:noFill/>
          </a:ln>
        </p:spPr>
      </p:pic>
      <p:sp>
        <p:nvSpPr>
          <p:cNvPr id="204" name="Google Shape;204;p30"/>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205" name="Google Shape;205;p30"/>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206" name="Google Shape;206;p30"/>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b="0" l="0" r="0" t="0"/>
          <a:stretch/>
        </p:blipFill>
        <p:spPr>
          <a:xfrm>
            <a:off x="1873313" y="1809975"/>
            <a:ext cx="5611838" cy="2774063"/>
          </a:xfrm>
          <a:prstGeom prst="rect">
            <a:avLst/>
          </a:prstGeom>
          <a:noFill/>
          <a:ln>
            <a:noFill/>
          </a:ln>
        </p:spPr>
      </p:pic>
      <p:pic>
        <p:nvPicPr>
          <p:cNvPr id="213" name="Google Shape;213;p31"/>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214" name="Google Shape;214;p31"/>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p32"/>
          <p:cNvPicPr preferRelativeResize="0"/>
          <p:nvPr/>
        </p:nvPicPr>
        <p:blipFill>
          <a:blip r:embed="rId3">
            <a:alphaModFix/>
          </a:blip>
          <a:stretch>
            <a:fillRect/>
          </a:stretch>
        </p:blipFill>
        <p:spPr>
          <a:xfrm>
            <a:off x="246772" y="2106774"/>
            <a:ext cx="2132977" cy="2004873"/>
          </a:xfrm>
          <a:prstGeom prst="rect">
            <a:avLst/>
          </a:prstGeom>
          <a:noFill/>
          <a:ln>
            <a:noFill/>
          </a:ln>
        </p:spPr>
      </p:pic>
      <p:pic>
        <p:nvPicPr>
          <p:cNvPr id="220" name="Google Shape;220;p32"/>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221" name="Google Shape;221;p32"/>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222" name="Google Shape;222;p32"/>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223" name="Google Shape;223;p32"/>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224" name="Google Shape;224;p32"/>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225" name="Google Shape;225;p32"/>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226" name="Google Shape;226;p32"/>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227" name="Google Shape;227;p32"/>
          <p:cNvPicPr preferRelativeResize="0"/>
          <p:nvPr/>
        </p:nvPicPr>
        <p:blipFill>
          <a:blip r:embed="rId7">
            <a:alphaModFix/>
          </a:blip>
          <a:stretch>
            <a:fillRect/>
          </a:stretch>
        </p:blipFill>
        <p:spPr>
          <a:xfrm>
            <a:off x="6722225" y="2056974"/>
            <a:ext cx="2268312" cy="1896876"/>
          </a:xfrm>
          <a:prstGeom prst="rect">
            <a:avLst/>
          </a:prstGeom>
          <a:noFill/>
          <a:ln>
            <a:noFill/>
          </a:ln>
        </p:spPr>
      </p:pic>
      <p:sp>
        <p:nvSpPr>
          <p:cNvPr id="228" name="Google Shape;228;p32"/>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229" name="Google Shape;229;p32"/>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230" name="Google Shape;230;p32"/>
          <p:cNvPicPr preferRelativeResize="0"/>
          <p:nvPr/>
        </p:nvPicPr>
        <p:blipFill>
          <a:blip r:embed="rId8">
            <a:alphaModFix/>
          </a:blip>
          <a:stretch>
            <a:fillRect/>
          </a:stretch>
        </p:blipFill>
        <p:spPr>
          <a:xfrm>
            <a:off x="3343874" y="4003550"/>
            <a:ext cx="874175" cy="958750"/>
          </a:xfrm>
          <a:prstGeom prst="rect">
            <a:avLst/>
          </a:prstGeom>
          <a:noFill/>
          <a:ln>
            <a:noFill/>
          </a:ln>
        </p:spPr>
      </p:pic>
      <p:pic>
        <p:nvPicPr>
          <p:cNvPr id="231" name="Google Shape;231;p32"/>
          <p:cNvPicPr preferRelativeResize="0"/>
          <p:nvPr/>
        </p:nvPicPr>
        <p:blipFill>
          <a:blip r:embed="rId9">
            <a:alphaModFix/>
          </a:blip>
          <a:stretch>
            <a:fillRect/>
          </a:stretch>
        </p:blipFill>
        <p:spPr>
          <a:xfrm>
            <a:off x="2133374" y="2512225"/>
            <a:ext cx="535824" cy="341637"/>
          </a:xfrm>
          <a:prstGeom prst="rect">
            <a:avLst/>
          </a:prstGeom>
          <a:noFill/>
          <a:ln>
            <a:noFill/>
          </a:ln>
        </p:spPr>
      </p:pic>
      <p:pic>
        <p:nvPicPr>
          <p:cNvPr id="232" name="Google Shape;232;p32"/>
          <p:cNvPicPr preferRelativeResize="0"/>
          <p:nvPr/>
        </p:nvPicPr>
        <p:blipFill>
          <a:blip r:embed="rId9">
            <a:alphaModFix/>
          </a:blip>
          <a:stretch>
            <a:fillRect/>
          </a:stretch>
        </p:blipFill>
        <p:spPr>
          <a:xfrm>
            <a:off x="4237148" y="2528275"/>
            <a:ext cx="535824" cy="341637"/>
          </a:xfrm>
          <a:prstGeom prst="rect">
            <a:avLst/>
          </a:prstGeom>
          <a:noFill/>
          <a:ln>
            <a:noFill/>
          </a:ln>
        </p:spPr>
      </p:pic>
      <p:pic>
        <p:nvPicPr>
          <p:cNvPr id="233" name="Google Shape;233;p32"/>
          <p:cNvPicPr preferRelativeResize="0"/>
          <p:nvPr/>
        </p:nvPicPr>
        <p:blipFill>
          <a:blip r:embed="rId9">
            <a:alphaModFix/>
          </a:blip>
          <a:stretch>
            <a:fillRect/>
          </a:stretch>
        </p:blipFill>
        <p:spPr>
          <a:xfrm>
            <a:off x="6445375" y="2528275"/>
            <a:ext cx="535824" cy="341641"/>
          </a:xfrm>
          <a:prstGeom prst="rect">
            <a:avLst/>
          </a:prstGeom>
          <a:noFill/>
          <a:ln>
            <a:noFill/>
          </a:ln>
        </p:spPr>
      </p:pic>
      <p:sp>
        <p:nvSpPr>
          <p:cNvPr id="234" name="Google Shape;234;p32"/>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33"/>
          <p:cNvPicPr preferRelativeResize="0"/>
          <p:nvPr/>
        </p:nvPicPr>
        <p:blipFill>
          <a:blip r:embed="rId3">
            <a:alphaModFix/>
          </a:blip>
          <a:stretch>
            <a:fillRect/>
          </a:stretch>
        </p:blipFill>
        <p:spPr>
          <a:xfrm>
            <a:off x="6438771" y="1254825"/>
            <a:ext cx="2305753" cy="3458625"/>
          </a:xfrm>
          <a:prstGeom prst="rect">
            <a:avLst/>
          </a:prstGeom>
          <a:noFill/>
          <a:ln>
            <a:noFill/>
          </a:ln>
        </p:spPr>
      </p:pic>
      <p:pic>
        <p:nvPicPr>
          <p:cNvPr id="240" name="Google Shape;240;p3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241" name="Google Shape;241;p3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pic>
        <p:nvPicPr>
          <p:cNvPr id="242" name="Google Shape;242;p33"/>
          <p:cNvPicPr preferRelativeResize="0"/>
          <p:nvPr/>
        </p:nvPicPr>
        <p:blipFill>
          <a:blip r:embed="rId5">
            <a:alphaModFix/>
          </a:blip>
          <a:stretch>
            <a:fillRect/>
          </a:stretch>
        </p:blipFill>
        <p:spPr>
          <a:xfrm>
            <a:off x="4639025" y="3180753"/>
            <a:ext cx="2472175" cy="1648939"/>
          </a:xfrm>
          <a:prstGeom prst="rect">
            <a:avLst/>
          </a:prstGeom>
          <a:noFill/>
          <a:ln>
            <a:noFill/>
          </a:ln>
        </p:spPr>
      </p:pic>
      <p:pic>
        <p:nvPicPr>
          <p:cNvPr id="243" name="Google Shape;243;p33"/>
          <p:cNvPicPr preferRelativeResize="0"/>
          <p:nvPr/>
        </p:nvPicPr>
        <p:blipFill rotWithShape="1">
          <a:blip r:embed="rId6">
            <a:alphaModFix/>
          </a:blip>
          <a:srcRect b="-1300" l="9927" r="45333" t="72654"/>
          <a:stretch/>
        </p:blipFill>
        <p:spPr>
          <a:xfrm>
            <a:off x="3889251" y="1153088"/>
            <a:ext cx="2724352" cy="1520401"/>
          </a:xfrm>
          <a:prstGeom prst="rect">
            <a:avLst/>
          </a:prstGeom>
          <a:noFill/>
          <a:ln>
            <a:noFill/>
          </a:ln>
        </p:spPr>
      </p:pic>
      <p:sp>
        <p:nvSpPr>
          <p:cNvPr id="244" name="Google Shape;244;p3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245" name="Google Shape;245;p33"/>
          <p:cNvPicPr preferRelativeResize="0"/>
          <p:nvPr/>
        </p:nvPicPr>
        <p:blipFill rotWithShape="1">
          <a:blip r:embed="rId7">
            <a:alphaModFix/>
          </a:blip>
          <a:srcRect b="24593" l="3220" r="75148" t="46602"/>
          <a:stretch/>
        </p:blipFill>
        <p:spPr>
          <a:xfrm>
            <a:off x="273875" y="1254825"/>
            <a:ext cx="2305751" cy="1535194"/>
          </a:xfrm>
          <a:prstGeom prst="rect">
            <a:avLst/>
          </a:prstGeom>
          <a:noFill/>
          <a:ln>
            <a:noFill/>
          </a:ln>
        </p:spPr>
      </p:pic>
      <p:pic>
        <p:nvPicPr>
          <p:cNvPr id="246" name="Google Shape;246;p33"/>
          <p:cNvPicPr preferRelativeResize="0"/>
          <p:nvPr/>
        </p:nvPicPr>
        <p:blipFill>
          <a:blip r:embed="rId8">
            <a:alphaModFix/>
          </a:blip>
          <a:stretch>
            <a:fillRect/>
          </a:stretch>
        </p:blipFill>
        <p:spPr>
          <a:xfrm>
            <a:off x="1906375" y="2308250"/>
            <a:ext cx="2945755" cy="2266951"/>
          </a:xfrm>
          <a:prstGeom prst="rect">
            <a:avLst/>
          </a:prstGeom>
          <a:noFill/>
          <a:ln>
            <a:noFill/>
          </a:ln>
        </p:spPr>
      </p:pic>
      <p:sp>
        <p:nvSpPr>
          <p:cNvPr id="247" name="Google Shape;247;p33"/>
          <p:cNvSpPr txBox="1"/>
          <p:nvPr/>
        </p:nvSpPr>
        <p:spPr>
          <a:xfrm>
            <a:off x="2743923" y="1166526"/>
            <a:ext cx="1895100" cy="88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Hedgehog road crossing device!</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pic>
        <p:nvPicPr>
          <p:cNvPr id="248" name="Google Shape;248;p33"/>
          <p:cNvPicPr preferRelativeResize="0"/>
          <p:nvPr/>
        </p:nvPicPr>
        <p:blipFill>
          <a:blip r:embed="rId9">
            <a:alphaModFix/>
          </a:blip>
          <a:stretch>
            <a:fillRect/>
          </a:stretch>
        </p:blipFill>
        <p:spPr>
          <a:xfrm flipH="1" rot="-1850388">
            <a:off x="2398662" y="1660075"/>
            <a:ext cx="535825" cy="341637"/>
          </a:xfrm>
          <a:prstGeom prst="rect">
            <a:avLst/>
          </a:prstGeom>
          <a:noFill/>
          <a:ln>
            <a:noFill/>
          </a:ln>
        </p:spPr>
      </p:pic>
      <p:sp>
        <p:nvSpPr>
          <p:cNvPr id="249" name="Google Shape;249;p33"/>
          <p:cNvSpPr txBox="1"/>
          <p:nvPr/>
        </p:nvSpPr>
        <p:spPr>
          <a:xfrm>
            <a:off x="7159625" y="395450"/>
            <a:ext cx="1303500" cy="6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rPr lang="en">
                <a:solidFill>
                  <a:schemeClr val="dk1"/>
                </a:solidFill>
                <a:latin typeface="Calibri"/>
                <a:ea typeface="Calibri"/>
                <a:cs typeface="Calibri"/>
                <a:sym typeface="Calibri"/>
              </a:rPr>
              <a:t>Chief Inventor grows flowers in the rain!</a:t>
            </a:r>
            <a:endParaRPr b="0" i="0" sz="1400" u="none" cap="none" strike="noStrike">
              <a:solidFill>
                <a:srgbClr val="000000"/>
              </a:solidFill>
              <a:latin typeface="Calibri"/>
              <a:ea typeface="Calibri"/>
              <a:cs typeface="Calibri"/>
              <a:sym typeface="Calibri"/>
            </a:endParaRPr>
          </a:p>
        </p:txBody>
      </p:sp>
      <p:pic>
        <p:nvPicPr>
          <p:cNvPr id="250" name="Google Shape;250;p33"/>
          <p:cNvPicPr preferRelativeResize="0"/>
          <p:nvPr/>
        </p:nvPicPr>
        <p:blipFill>
          <a:blip r:embed="rId10">
            <a:alphaModFix/>
          </a:blip>
          <a:stretch>
            <a:fillRect/>
          </a:stretch>
        </p:blipFill>
        <p:spPr>
          <a:xfrm>
            <a:off x="8074723" y="1082950"/>
            <a:ext cx="380578" cy="568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id="256" name="Google Shape;256;p34"/>
          <p:cNvPicPr preferRelativeResize="0"/>
          <p:nvPr/>
        </p:nvPicPr>
        <p:blipFill>
          <a:blip r:embed="rId3">
            <a:alphaModFix/>
          </a:blip>
          <a:stretch>
            <a:fillRect/>
          </a:stretch>
        </p:blipFill>
        <p:spPr>
          <a:xfrm>
            <a:off x="1677500" y="165825"/>
            <a:ext cx="6614973" cy="4754501"/>
          </a:xfrm>
          <a:prstGeom prst="rect">
            <a:avLst/>
          </a:prstGeom>
          <a:noFill/>
          <a:ln>
            <a:noFill/>
          </a:ln>
        </p:spPr>
      </p:pic>
      <p:pic>
        <p:nvPicPr>
          <p:cNvPr id="257" name="Google Shape;257;p34">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258" name="Google Shape;258;p34"/>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259" name="Google Shape;259;p34"/>
          <p:cNvPicPr preferRelativeResize="0"/>
          <p:nvPr/>
        </p:nvPicPr>
        <p:blipFill rotWithShape="1">
          <a:blip r:embed="rId7">
            <a:alphaModFix/>
          </a:blip>
          <a:srcRect b="0" l="0" r="0" t="0"/>
          <a:stretch/>
        </p:blipFill>
        <p:spPr>
          <a:xfrm>
            <a:off x="-2650569" y="446968"/>
            <a:ext cx="5655955" cy="984919"/>
          </a:xfrm>
          <a:prstGeom prst="rect">
            <a:avLst/>
          </a:prstGeom>
          <a:noFill/>
          <a:ln>
            <a:noFill/>
          </a:ln>
        </p:spPr>
      </p:pic>
      <p:sp>
        <p:nvSpPr>
          <p:cNvPr id="260" name="Google Shape;260;p34"/>
          <p:cNvSpPr txBox="1"/>
          <p:nvPr/>
        </p:nvSpPr>
        <p:spPr>
          <a:xfrm rot="-59824">
            <a:off x="317265" y="63040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3300">
                <a:solidFill>
                  <a:schemeClr val="dk1"/>
                </a:solidFill>
                <a:latin typeface="Calibri"/>
                <a:ea typeface="Calibri"/>
                <a:cs typeface="Calibri"/>
                <a:sym typeface="Calibri"/>
              </a:rPr>
              <a:t>Watch this!</a:t>
            </a:r>
            <a:endParaRPr b="1" sz="2400">
              <a:latin typeface="Calibri"/>
              <a:ea typeface="Calibri"/>
              <a:cs typeface="Calibri"/>
              <a:sym typeface="Calibri"/>
            </a:endParaRPr>
          </a:p>
        </p:txBody>
      </p:sp>
      <p:pic>
        <p:nvPicPr>
          <p:cNvPr id="261" name="Google Shape;261;p34"/>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