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Helvetica Neue"/>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HelveticaNeue-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HelveticaNeue-italic.fntdata"/><Relationship Id="rId12" Type="http://schemas.openxmlformats.org/officeDocument/2006/relationships/slide" Target="slides/slide6.xml"/><Relationship Id="rId34" Type="http://schemas.openxmlformats.org/officeDocument/2006/relationships/font" Target="fonts/HelveticaNeue-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HelveticaNeue-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olkidfacts.com/kinetic-energy/"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littleinventors.or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highlight>
                  <a:schemeClr val="lt1"/>
                </a:highlight>
              </a:rPr>
              <a:t>Welcome to our Powering the Future challenge!</a:t>
            </a:r>
            <a:endParaRPr>
              <a:solidFill>
                <a:schemeClr val="dk1"/>
              </a:solidFill>
              <a:highlight>
                <a:schemeClr val="lt1"/>
              </a:highlight>
            </a:endParaRPr>
          </a:p>
          <a:p>
            <a:pPr indent="0" lvl="0" marL="0" rtl="0" algn="l">
              <a:spcBef>
                <a:spcPts val="0"/>
              </a:spcBef>
              <a:spcAft>
                <a:spcPts val="0"/>
              </a:spcAft>
              <a:buClr>
                <a:schemeClr val="dk1"/>
              </a:buClr>
              <a:buSzPts val="1100"/>
              <a:buFont typeface="Arial"/>
              <a:buNone/>
            </a:pPr>
            <a:r>
              <a:rPr lang="en">
                <a:solidFill>
                  <a:schemeClr val="dk1"/>
                </a:solidFill>
              </a:rPr>
              <a:t>This PowerPoint aims to introduce the challenge to your class as well as introducing them to different </a:t>
            </a:r>
            <a:r>
              <a:rPr lang="en">
                <a:solidFill>
                  <a:schemeClr val="dk1"/>
                </a:solidFill>
              </a:rPr>
              <a:t>activities</a:t>
            </a:r>
            <a:r>
              <a:rPr lang="en">
                <a:solidFill>
                  <a:schemeClr val="dk1"/>
                </a:solidFill>
              </a:rPr>
              <a:t> along the way before coming up with their final </a:t>
            </a:r>
            <a:r>
              <a:rPr lang="en">
                <a:solidFill>
                  <a:schemeClr val="dk1"/>
                </a:solidFill>
              </a:rPr>
              <a:t>invention</a:t>
            </a:r>
            <a:r>
              <a:rPr lang="en">
                <a:solidFill>
                  <a:schemeClr val="dk1"/>
                </a:solidFill>
              </a:rPr>
              <a:t> drawing. There are tips and a rough script to support delivery of the activities in class. Good luck!</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Welcome all of your students to the launch of a new project, you may want to say: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Hi everyone - this lesson is the beginning of an exciting new project. Can you use your imagination to help us Power the Future and invent solutions for a better planet?!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On the way we are going to share knowledge about the world around us and learn new facts too.</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To showcase all of our new knowledge we are going to complete a Powering the Future, energy focused invention challenge!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Let’s get this project set in motion!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First let’s learn a little more about Little Inventors and the Dogger Bank wind farm.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1b61835c1f9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1b61835c1f9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a:t>
            </a:r>
            <a:r>
              <a:rPr lang="en"/>
              <a:t>invention</a:t>
            </a:r>
            <a:r>
              <a:rPr lang="en"/>
              <a:t> challenge! </a:t>
            </a:r>
            <a:endParaRPr/>
          </a:p>
          <a:p>
            <a:pPr indent="-298450" lvl="0" marL="457200" rtl="0" algn="l">
              <a:spcBef>
                <a:spcPts val="0"/>
              </a:spcBef>
              <a:spcAft>
                <a:spcPts val="0"/>
              </a:spcAft>
              <a:buSzPts val="1100"/>
              <a:buChar char="●"/>
            </a:pPr>
            <a:r>
              <a:rPr lang="en"/>
              <a:t>Play the challenge launch video to your class to get their </a:t>
            </a:r>
            <a:r>
              <a:rPr lang="en"/>
              <a:t>imagination</a:t>
            </a:r>
            <a:r>
              <a:rPr lang="en"/>
              <a:t> whirring! https://youtu.be/ncWxe26Ljn4</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db86eb6611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1db86eb6611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1db86eb661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1db86eb661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Climate change is a change in weather conditions, like temperature and rainfall, over a long period of time.</a:t>
            </a:r>
            <a:endParaRPr sz="1200">
              <a:solidFill>
                <a:schemeClr val="dk1"/>
              </a:solidFill>
              <a:highlight>
                <a:srgbClr val="FFFFFF"/>
              </a:highlight>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highlight>
                  <a:schemeClr val="lt1"/>
                </a:highlight>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2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db86eb6611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g1db86eb6611_0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The impact of climate change means more flooding, more extreme weather. </a:t>
            </a:r>
            <a:r>
              <a:rPr lang="en" sz="1200">
                <a:solidFill>
                  <a:schemeClr val="dk1"/>
                </a:solidFill>
                <a:highlight>
                  <a:schemeClr val="lt1"/>
                </a:highlight>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highlight>
                  <a:schemeClr val="lt1"/>
                </a:highlight>
                <a:latin typeface="Calibri"/>
                <a:ea typeface="Calibri"/>
                <a:cs typeface="Calibri"/>
                <a:sym typeface="Calibri"/>
              </a:rPr>
              <a:t>the quality of the soil decreases, and with it its ability to grow trees and plants. </a:t>
            </a:r>
            <a:r>
              <a:rPr lang="en" sz="1200">
                <a:solidFill>
                  <a:schemeClr val="dk1"/>
                </a:solidFill>
                <a:highlight>
                  <a:schemeClr val="lt1"/>
                </a:highlight>
                <a:latin typeface="Calibri"/>
                <a:ea typeface="Calibri"/>
                <a:cs typeface="Calibri"/>
                <a:sym typeface="Calibri"/>
              </a:rPr>
              <a:t>When trees are drier for longer, this also means more chances of wildfires.</a:t>
            </a:r>
            <a:endParaRPr sz="1200">
              <a:solidFill>
                <a:schemeClr val="dk1"/>
              </a:solidFill>
              <a:highlight>
                <a:schemeClr val="lt1"/>
              </a:highlight>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252" name="Google Shape;252;g1db86eb6611_0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b61835c1f9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b61835c1f9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90000"/>
              </a:lnSpc>
              <a:spcBef>
                <a:spcPts val="8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There are many things we can do, but a really crucial way to address climate change and how to take care of our environment is how we produce, use, store but also waste energy.</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49% of all energy use in the UK is for homes and domestic transport - so there is a lot that we can do as energy consumers to help!</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b61835c1f9_0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1b61835c1f9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90000"/>
              </a:lnSpc>
              <a:spcBef>
                <a:spcPts val="8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b61835c1f9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1b61835c1f9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hundred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 and </a:t>
            </a:r>
            <a:r>
              <a:rPr b="1" lang="en"/>
              <a:t>include</a:t>
            </a:r>
            <a:r>
              <a:rPr b="1" lang="en"/>
              <a:t> coal, oil and gas. </a:t>
            </a:r>
            <a:endParaRPr b="1"/>
          </a:p>
          <a:p>
            <a:pPr indent="-298450" lvl="0" marL="457200" rtl="0" algn="l">
              <a:spcBef>
                <a:spcPts val="0"/>
              </a:spcBef>
              <a:spcAft>
                <a:spcPts val="0"/>
              </a:spcAft>
              <a:buSzPts val="1100"/>
              <a:buChar char="●"/>
            </a:pPr>
            <a:r>
              <a:rPr lang="en"/>
              <a:t>Not only are they not sustainable but they are also having a big impact on the environment and affecting the climate in negative ways</a:t>
            </a:r>
            <a:endParaRPr/>
          </a:p>
          <a:p>
            <a:pPr indent="-298450" lvl="0" marL="457200" rtl="0" algn="l">
              <a:spcBef>
                <a:spcPts val="0"/>
              </a:spcBef>
              <a:spcAft>
                <a:spcPts val="0"/>
              </a:spcAft>
              <a:buSzPts val="1100"/>
              <a:buChar char="●"/>
            </a:pPr>
            <a:r>
              <a:rPr lang="en"/>
              <a:t>So we need to come up with some even better climate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b61835c1f9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b61835c1f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And our energy consumption is not slowing down - we live in a digital age - and all of this technology uses incredible amounts of energy!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Did you know that </a:t>
            </a:r>
            <a:r>
              <a:rPr lang="en">
                <a:solidFill>
                  <a:schemeClr val="dk1"/>
                </a:solidFill>
              </a:rPr>
              <a:t>leaving a lightbulb on for 1 extra hour is the equivalent of riding a bike for 2 ½ days to create the same energy! </a:t>
            </a:r>
            <a:endParaRPr sz="1200">
              <a:solidFill>
                <a:schemeClr val="dk1"/>
              </a:solidFill>
              <a:latin typeface="Calibri"/>
              <a:ea typeface="Calibri"/>
              <a:cs typeface="Calibri"/>
              <a:sym typeface="Calibri"/>
            </a:endParaRPr>
          </a:p>
          <a:p>
            <a:pPr indent="-298450" lvl="0" marL="457200" rtl="0" algn="l">
              <a:spcBef>
                <a:spcPts val="0"/>
              </a:spcBef>
              <a:spcAft>
                <a:spcPts val="0"/>
              </a:spcAft>
              <a:buSzPts val="1100"/>
              <a:buChar char="●"/>
            </a:pPr>
            <a:r>
              <a:rPr b="1" lang="en"/>
              <a:t>Ask you class to think about all the items in the room that are using energy </a:t>
            </a:r>
            <a:r>
              <a:rPr b="1" lang="en"/>
              <a:t>right</a:t>
            </a:r>
            <a:r>
              <a:rPr b="1" lang="en"/>
              <a:t> now? How many can they think of?</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b61835c1f9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1b61835c1f9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Now you’ve introduced to your class to fossil fuels and non-renewable energy it’s time to start thinking about sources of </a:t>
            </a:r>
            <a:r>
              <a:rPr b="1" lang="en"/>
              <a:t>renewable energy</a:t>
            </a:r>
            <a:endParaRPr b="1"/>
          </a:p>
          <a:p>
            <a:pPr indent="-298450" lvl="0" marL="457200" rtl="0" algn="l">
              <a:spcBef>
                <a:spcPts val="0"/>
              </a:spcBef>
              <a:spcAft>
                <a:spcPts val="0"/>
              </a:spcAft>
              <a:buSzPts val="1100"/>
              <a:buChar char="●"/>
            </a:pPr>
            <a:r>
              <a:rPr lang="en"/>
              <a:t>So we all know that we need to move away from fossil fuels into renewable energy if we want to looking after our planet. But what does that look like?</a:t>
            </a:r>
            <a:endParaRPr/>
          </a:p>
          <a:p>
            <a:pPr indent="-298450" lvl="0" marL="457200" rtl="0" algn="l">
              <a:spcBef>
                <a:spcPts val="0"/>
              </a:spcBef>
              <a:spcAft>
                <a:spcPts val="0"/>
              </a:spcAft>
              <a:buSzPts val="1100"/>
              <a:buChar char="●"/>
            </a:pPr>
            <a:r>
              <a:rPr lang="en"/>
              <a:t>Renewable energy is any kind of energy that is naturally replenished - such as </a:t>
            </a:r>
            <a:r>
              <a:rPr b="1" lang="en"/>
              <a:t>wind, sun, movement or waves</a:t>
            </a:r>
            <a:r>
              <a:rPr lang="en"/>
              <a:t> </a:t>
            </a:r>
            <a:endParaRPr/>
          </a:p>
          <a:p>
            <a:pPr indent="-298450" lvl="0" marL="457200" rtl="0" algn="l">
              <a:spcBef>
                <a:spcPts val="0"/>
              </a:spcBef>
              <a:spcAft>
                <a:spcPts val="0"/>
              </a:spcAft>
              <a:buSzPts val="1100"/>
              <a:buChar char="●"/>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1d5828c96e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1d5828c96e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All of the movement we create during the day just doing the things we enjoy or need to get done to survive has the potential to produce power! </a:t>
            </a:r>
            <a:endParaRPr/>
          </a:p>
          <a:p>
            <a:pPr indent="-298450" lvl="0" marL="457200" rtl="0" algn="l">
              <a:spcBef>
                <a:spcPts val="0"/>
              </a:spcBef>
              <a:spcAft>
                <a:spcPts val="0"/>
              </a:spcAft>
              <a:buSzPts val="1100"/>
              <a:buChar char="●"/>
            </a:pPr>
            <a:r>
              <a:rPr b="1" lang="en"/>
              <a:t>Kinetic movement</a:t>
            </a:r>
            <a:r>
              <a:rPr lang="en"/>
              <a:t> is a type of energy created by capturing the power of movement to create a greener source of energy. </a:t>
            </a:r>
            <a:endParaRPr/>
          </a:p>
          <a:p>
            <a:pPr indent="-298450" lvl="0" marL="457200" rtl="0" algn="l">
              <a:spcBef>
                <a:spcPts val="0"/>
              </a:spcBef>
              <a:spcAft>
                <a:spcPts val="0"/>
              </a:spcAft>
              <a:buSzPts val="1100"/>
              <a:buChar char="●"/>
            </a:pPr>
            <a:r>
              <a:rPr lang="en">
                <a:solidFill>
                  <a:schemeClr val="dk1"/>
                </a:solidFill>
              </a:rPr>
              <a:t>For example a car in motion, a person cycling or a football being kicked. </a:t>
            </a:r>
            <a:endParaRPr/>
          </a:p>
          <a:p>
            <a:pPr indent="-298450" lvl="0" marL="457200" rtl="0" algn="l">
              <a:spcBef>
                <a:spcPts val="0"/>
              </a:spcBef>
              <a:spcAft>
                <a:spcPts val="0"/>
              </a:spcAft>
              <a:buSzPts val="1100"/>
              <a:buChar char="●"/>
            </a:pPr>
            <a:r>
              <a:rPr lang="en"/>
              <a:t>And this gives us lots of potential for fun - let’s think about dancing, playing sport, throwing a frisbee, jumping on a trampoline … </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There is lots more information on kinetic energy here - </a:t>
            </a:r>
            <a:r>
              <a:rPr lang="en" u="sng">
                <a:solidFill>
                  <a:schemeClr val="hlink"/>
                </a:solidFill>
                <a:hlinkClick r:id="rId2"/>
              </a:rPr>
              <a:t>https://www.coolkidfacts.com/kinetic-energy/</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1b61835c1f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1b61835c1f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1fca0db4b1b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1fca0db4b1b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The first law of thermodynamics is: Energy cannot be created or destroyed, only transferred from one type to another.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We are looking for inventions that capture motion found in everyday life in a creative way - and that can turn that motion into energy.</a:t>
            </a:r>
            <a:endParaRPr sz="1200">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1db86eb6611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1db86eb6611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12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Did you know that the beak of a Kingfisher inspired the super fast Shinkansen bullet train?! And Whale fins actually inspired the shape of wind turbine blades.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incredible talents of creatures small and mighty can be an great source of invention inspiration!</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1fca0db4b1b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1fca0db4b1b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00000"/>
              </a:lnSpc>
              <a:spcBef>
                <a:spcPts val="1400"/>
              </a:spcBef>
              <a:spcAft>
                <a:spcPts val="0"/>
              </a:spcAft>
              <a:buClr>
                <a:srgbClr val="171717"/>
              </a:buClr>
              <a:buSzPts val="1100"/>
              <a:buChar char="●"/>
            </a:pPr>
            <a:r>
              <a:rPr lang="en">
                <a:solidFill>
                  <a:srgbClr val="171717"/>
                </a:solidFill>
                <a:highlight>
                  <a:srgbClr val="FFFFFF"/>
                </a:highlight>
              </a:rPr>
              <a:t>Now it’s over to you Year 5. </a:t>
            </a:r>
            <a:endParaRPr>
              <a:solidFill>
                <a:srgbClr val="171717"/>
              </a:solidFill>
              <a:highlight>
                <a:srgbClr val="FFFFFF"/>
              </a:highlight>
            </a:endParaRPr>
          </a:p>
          <a:p>
            <a:pPr indent="-298450" lvl="0" marL="457200" rtl="0" algn="l">
              <a:lnSpc>
                <a:spcPct val="100000"/>
              </a:lnSpc>
              <a:spcBef>
                <a:spcPts val="0"/>
              </a:spcBef>
              <a:spcAft>
                <a:spcPts val="0"/>
              </a:spcAft>
              <a:buClr>
                <a:srgbClr val="171717"/>
              </a:buClr>
              <a:buSzPts val="1100"/>
              <a:buChar char="●"/>
            </a:pPr>
            <a:r>
              <a:rPr lang="en">
                <a:solidFill>
                  <a:srgbClr val="171717"/>
                </a:solidFill>
                <a:highlight>
                  <a:srgbClr val="FFFFFF"/>
                </a:highlight>
              </a:rPr>
              <a:t>Your challenge is to </a:t>
            </a:r>
            <a:r>
              <a:rPr b="1" lang="en">
                <a:solidFill>
                  <a:srgbClr val="171717"/>
                </a:solidFill>
                <a:highlight>
                  <a:srgbClr val="FFFFFF"/>
                </a:highlight>
              </a:rPr>
              <a:t>invent something that creates renewable energy by harnessing power from movement.</a:t>
            </a:r>
            <a:endParaRPr b="1">
              <a:solidFill>
                <a:srgbClr val="171717"/>
              </a:solidFill>
              <a:highlight>
                <a:srgbClr val="FFFFFF"/>
              </a:highlight>
            </a:endParaRPr>
          </a:p>
          <a:p>
            <a:pPr indent="-298450" lvl="0" marL="457200" rtl="0" algn="l">
              <a:lnSpc>
                <a:spcPct val="100000"/>
              </a:lnSpc>
              <a:spcBef>
                <a:spcPts val="0"/>
              </a:spcBef>
              <a:spcAft>
                <a:spcPts val="0"/>
              </a:spcAft>
              <a:buClr>
                <a:srgbClr val="171717"/>
              </a:buClr>
              <a:buSzPts val="1100"/>
              <a:buChar char="●"/>
            </a:pPr>
            <a:r>
              <a:rPr lang="en">
                <a:solidFill>
                  <a:srgbClr val="171717"/>
                </a:solidFill>
                <a:highlight>
                  <a:srgbClr val="FFFFFF"/>
                </a:highlight>
              </a:rPr>
              <a:t>This will help us reduce the use of fossil fuels and prevent climate change.</a:t>
            </a:r>
            <a:endParaRPr>
              <a:solidFill>
                <a:srgbClr val="171717"/>
              </a:solidFill>
              <a:highlight>
                <a:srgbClr val="FFFFFF"/>
              </a:highlight>
            </a:endParaRPr>
          </a:p>
          <a:p>
            <a:pPr indent="-298450" lvl="0" marL="457200" rtl="0" algn="l">
              <a:lnSpc>
                <a:spcPct val="100000"/>
              </a:lnSpc>
              <a:spcBef>
                <a:spcPts val="0"/>
              </a:spcBef>
              <a:spcAft>
                <a:spcPts val="0"/>
              </a:spcAft>
              <a:buClr>
                <a:srgbClr val="171717"/>
              </a:buClr>
              <a:buSzPts val="1100"/>
              <a:buChar char="●"/>
            </a:pPr>
            <a:r>
              <a:rPr lang="en">
                <a:solidFill>
                  <a:srgbClr val="171717"/>
                </a:solidFill>
                <a:highlight>
                  <a:srgbClr val="FFFFFF"/>
                </a:highlight>
              </a:rPr>
              <a:t>Let’s get creative and even bonkers with your ideas, we want to see a total breath of fresh air!</a:t>
            </a:r>
            <a:endParaRPr>
              <a:solidFill>
                <a:srgbClr val="171717"/>
              </a:solidFill>
              <a:highlight>
                <a:srgbClr val="FFFFFF"/>
              </a:highlight>
            </a:endParaRPr>
          </a:p>
          <a:p>
            <a:pPr indent="0" lvl="0" marL="0" rtl="0" algn="l">
              <a:spcBef>
                <a:spcPts val="140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b61835c1f9_0_4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4" name="Google Shape;344;g1b61835c1f9_0_4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L</a:t>
            </a:r>
            <a:r>
              <a:rPr lang="en" sz="1200">
                <a:solidFill>
                  <a:srgbClr val="1D2228"/>
                </a:solidFill>
                <a:highlight>
                  <a:srgbClr val="FFFFFF"/>
                </a:highlight>
                <a:latin typeface="Calibri"/>
                <a:ea typeface="Calibri"/>
                <a:cs typeface="Calibri"/>
                <a:sym typeface="Calibri"/>
              </a:rPr>
              <a:t>ooking back on what your students came up with from the activity sheets, 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1b61835c1f9_0_4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g1b61835c1f9_0_4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solidFill>
                <a:schemeClr val="dk1"/>
              </a:solidFill>
              <a:highlight>
                <a:srgbClr val="FFF2CC"/>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371" name="Google Shape;371;g1b61835c1f9_0_48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205185328a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g205185328ae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All ideas uploaded will appear on the Little Inventors website and will receive individual feedback.</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rtl="0" algn="l">
              <a:spcBef>
                <a:spcPts val="0"/>
              </a:spcBef>
              <a:spcAft>
                <a:spcPts val="0"/>
              </a:spcAft>
              <a:buClr>
                <a:schemeClr val="dk1"/>
              </a:buClr>
              <a:buSzPts val="1400"/>
              <a:buFont typeface="Calibri"/>
              <a:buNone/>
            </a:pPr>
            <a:r>
              <a:rPr i="1" lang="en">
                <a:solidFill>
                  <a:schemeClr val="dk1"/>
                </a:solidFill>
                <a:highlight>
                  <a:schemeClr val="lt1"/>
                </a:highlight>
              </a:rPr>
              <a:t>Teacher note - check the teacher guidance to find out more about submitting your class’s invention ideas </a:t>
            </a:r>
            <a:endParaRPr>
              <a:highlight>
                <a:schemeClr val="lt1"/>
              </a:highlight>
            </a:endParaRPr>
          </a:p>
        </p:txBody>
      </p:sp>
      <p:sp>
        <p:nvSpPr>
          <p:cNvPr id="389" name="Google Shape;389;g205185328ae_0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206b8ac22ab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206b8ac22ab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With thanks to our partners - Little Inventors, Dogger Bank Wind Farm and South Tyneside Council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1b61835c1f9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g1b61835c1f9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We invite young people to draw invention ideas and then we get makers, artists and designers to turn the most ingenious ones into real objects! They get shown on our website, but also in exhibitions and museums across the world. Some have even be taken to space by real life </a:t>
            </a:r>
            <a:r>
              <a:rPr lang="en">
                <a:highlight>
                  <a:schemeClr val="lt1"/>
                </a:highlight>
              </a:rPr>
              <a:t>astronauts</a:t>
            </a:r>
            <a:r>
              <a:rPr lang="en">
                <a:highlight>
                  <a:schemeClr val="lt1"/>
                </a:highlight>
              </a:rPr>
              <a:t>!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rtl="0" algn="l">
              <a:spcBef>
                <a:spcPts val="0"/>
              </a:spcBef>
              <a:spcAft>
                <a:spcPts val="0"/>
              </a:spcAft>
              <a:buClr>
                <a:schemeClr val="dk1"/>
              </a:buClr>
              <a:buSzPts val="1400"/>
              <a:buFont typeface="Calibri"/>
              <a:buNone/>
            </a:pPr>
            <a:r>
              <a:rPr lang="en">
                <a:solidFill>
                  <a:schemeClr val="dk1"/>
                </a:solidFill>
                <a:highlight>
                  <a:schemeClr val="lt1"/>
                </a:highlight>
              </a:rPr>
              <a:t>Check out thousands of invention ideas on our website </a:t>
            </a:r>
            <a:r>
              <a:rPr lang="en" u="sng">
                <a:solidFill>
                  <a:schemeClr val="hlink"/>
                </a:solidFill>
                <a:highlight>
                  <a:schemeClr val="lt1"/>
                </a:highlight>
                <a:hlinkClick r:id="rId2"/>
              </a:rPr>
              <a:t>littleinventors.org</a:t>
            </a:r>
            <a:endParaRPr>
              <a:solidFill>
                <a:schemeClr val="dk1"/>
              </a:solidFill>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131" name="Google Shape;131;g1b61835c1f9_0_2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b61835c1f9_0_1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g1b61835c1f9_0_1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52" name="Google Shape;152;g1b61835c1f9_0_1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1b61835c1f9_0_1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1b61835c1f9_0_1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61" name="Google Shape;161;g1b61835c1f9_0_1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b61835c1f9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1b61835c1f9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b61835c1f9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b61835c1f9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1b61835c1f9_0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g1b61835c1f9_0_2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205" name="Google Shape;205;g1b61835c1f9_0_2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1d6c51fe3d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1d6c51fe3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rgbClr val="000000"/>
              </a:buClr>
              <a:buSzPts val="1100"/>
              <a:buChar char="●"/>
            </a:pPr>
            <a:r>
              <a:rPr lang="en">
                <a:solidFill>
                  <a:schemeClr val="dk1"/>
                </a:solidFill>
              </a:rPr>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2" name="Google Shape;62;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4" name="Shape 64"/>
        <p:cNvGrpSpPr/>
        <p:nvPr/>
      </p:nvGrpSpPr>
      <p:grpSpPr>
        <a:xfrm>
          <a:off x="0" y="0"/>
          <a:ext cx="0" cy="0"/>
          <a:chOff x="0" y="0"/>
          <a:chExt cx="0" cy="0"/>
        </a:xfrm>
      </p:grpSpPr>
      <p:sp>
        <p:nvSpPr>
          <p:cNvPr id="65" name="Google Shape;65;p1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6" name="Google Shape;66;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7" name="Shape 67"/>
        <p:cNvGrpSpPr/>
        <p:nvPr/>
      </p:nvGrpSpPr>
      <p:grpSpPr>
        <a:xfrm>
          <a:off x="0" y="0"/>
          <a:ext cx="0" cy="0"/>
          <a:chOff x="0" y="0"/>
          <a:chExt cx="0" cy="0"/>
        </a:xfrm>
      </p:grpSpPr>
      <p:sp>
        <p:nvSpPr>
          <p:cNvPr id="68" name="Google Shape;68;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9" name="Google Shape;6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0" name="Google Shape;70;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 name="Shape 71"/>
        <p:cNvGrpSpPr/>
        <p:nvPr/>
      </p:nvGrpSpPr>
      <p:grpSpPr>
        <a:xfrm>
          <a:off x="0" y="0"/>
          <a:ext cx="0" cy="0"/>
          <a:chOff x="0" y="0"/>
          <a:chExt cx="0" cy="0"/>
        </a:xfrm>
      </p:grpSpPr>
      <p:sp>
        <p:nvSpPr>
          <p:cNvPr id="72" name="Google Shape;72;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3" name="Google Shape;73;p1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4" name="Google Shape;74;p1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5" name="Google Shape;7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8" name="Google Shape;7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sp>
        <p:nvSpPr>
          <p:cNvPr id="80" name="Google Shape;80;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1" name="Google Shape;81;p2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82" name="Google Shape;8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3" name="Shape 83"/>
        <p:cNvGrpSpPr/>
        <p:nvPr/>
      </p:nvGrpSpPr>
      <p:grpSpPr>
        <a:xfrm>
          <a:off x="0" y="0"/>
          <a:ext cx="0" cy="0"/>
          <a:chOff x="0" y="0"/>
          <a:chExt cx="0" cy="0"/>
        </a:xfrm>
      </p:grpSpPr>
      <p:sp>
        <p:nvSpPr>
          <p:cNvPr id="84" name="Google Shape;84;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6" name="Shape 86"/>
        <p:cNvGrpSpPr/>
        <p:nvPr/>
      </p:nvGrpSpPr>
      <p:grpSpPr>
        <a:xfrm>
          <a:off x="0" y="0"/>
          <a:ext cx="0" cy="0"/>
          <a:chOff x="0" y="0"/>
          <a:chExt cx="0" cy="0"/>
        </a:xfrm>
      </p:grpSpPr>
      <p:sp>
        <p:nvSpPr>
          <p:cNvPr id="87" name="Google Shape;87;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9" name="Google Shape;89;p2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0" name="Google Shape;90;p2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91" name="Google Shape;91;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2" name="Shape 92"/>
        <p:cNvGrpSpPr/>
        <p:nvPr/>
      </p:nvGrpSpPr>
      <p:grpSpPr>
        <a:xfrm>
          <a:off x="0" y="0"/>
          <a:ext cx="0" cy="0"/>
          <a:chOff x="0" y="0"/>
          <a:chExt cx="0" cy="0"/>
        </a:xfrm>
      </p:grpSpPr>
      <p:sp>
        <p:nvSpPr>
          <p:cNvPr id="93" name="Google Shape;93;p2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94" name="Google Shape;94;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5" name="Shape 95"/>
        <p:cNvGrpSpPr/>
        <p:nvPr/>
      </p:nvGrpSpPr>
      <p:grpSpPr>
        <a:xfrm>
          <a:off x="0" y="0"/>
          <a:ext cx="0" cy="0"/>
          <a:chOff x="0" y="0"/>
          <a:chExt cx="0" cy="0"/>
        </a:xfrm>
      </p:grpSpPr>
      <p:sp>
        <p:nvSpPr>
          <p:cNvPr id="96" name="Google Shape;96;p2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7" name="Google Shape;97;p2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8" name="Google Shape;98;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2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3" name="Google Shape;103;p2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104" name="Google Shape;104;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5" name="Google Shape;105;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6" name="Google Shape;106;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8" name="Google Shape;58;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sz="1400">
                <a:solidFill>
                  <a:schemeClr val="dk2"/>
                </a:solidFill>
              </a:defRPr>
            </a:lvl2pPr>
            <a:lvl3pPr indent="-317500" lvl="2" marL="1371600" rtl="0">
              <a:lnSpc>
                <a:spcPct val="115000"/>
              </a:lnSpc>
              <a:spcBef>
                <a:spcPts val="0"/>
              </a:spcBef>
              <a:spcAft>
                <a:spcPts val="0"/>
              </a:spcAft>
              <a:buClr>
                <a:schemeClr val="dk2"/>
              </a:buClr>
              <a:buSzPts val="1400"/>
              <a:buChar char="■"/>
              <a:defRPr sz="1400">
                <a:solidFill>
                  <a:schemeClr val="dk2"/>
                </a:solidFill>
              </a:defRPr>
            </a:lvl3pPr>
            <a:lvl4pPr indent="-317500" lvl="3" marL="1828800" rtl="0">
              <a:lnSpc>
                <a:spcPct val="115000"/>
              </a:lnSpc>
              <a:spcBef>
                <a:spcPts val="0"/>
              </a:spcBef>
              <a:spcAft>
                <a:spcPts val="0"/>
              </a:spcAft>
              <a:buClr>
                <a:schemeClr val="dk2"/>
              </a:buClr>
              <a:buSzPts val="1400"/>
              <a:buChar char="●"/>
              <a:defRPr sz="1400">
                <a:solidFill>
                  <a:schemeClr val="dk2"/>
                </a:solidFill>
              </a:defRPr>
            </a:lvl4pPr>
            <a:lvl5pPr indent="-317500" lvl="4" marL="2286000" rtl="0">
              <a:lnSpc>
                <a:spcPct val="115000"/>
              </a:lnSpc>
              <a:spcBef>
                <a:spcPts val="0"/>
              </a:spcBef>
              <a:spcAft>
                <a:spcPts val="0"/>
              </a:spcAft>
              <a:buClr>
                <a:schemeClr val="dk2"/>
              </a:buClr>
              <a:buSzPts val="1400"/>
              <a:buChar char="○"/>
              <a:defRPr sz="1400">
                <a:solidFill>
                  <a:schemeClr val="dk2"/>
                </a:solidFill>
              </a:defRPr>
            </a:lvl5pPr>
            <a:lvl6pPr indent="-317500" lvl="5" marL="2743200" rtl="0">
              <a:lnSpc>
                <a:spcPct val="115000"/>
              </a:lnSpc>
              <a:spcBef>
                <a:spcPts val="0"/>
              </a:spcBef>
              <a:spcAft>
                <a:spcPts val="0"/>
              </a:spcAft>
              <a:buClr>
                <a:schemeClr val="dk2"/>
              </a:buClr>
              <a:buSzPts val="1400"/>
              <a:buChar char="■"/>
              <a:defRPr sz="1400">
                <a:solidFill>
                  <a:schemeClr val="dk2"/>
                </a:solidFill>
              </a:defRPr>
            </a:lvl6pPr>
            <a:lvl7pPr indent="-317500" lvl="6" marL="3200400" rtl="0">
              <a:lnSpc>
                <a:spcPct val="115000"/>
              </a:lnSpc>
              <a:spcBef>
                <a:spcPts val="0"/>
              </a:spcBef>
              <a:spcAft>
                <a:spcPts val="0"/>
              </a:spcAft>
              <a:buClr>
                <a:schemeClr val="dk2"/>
              </a:buClr>
              <a:buSzPts val="1400"/>
              <a:buChar char="●"/>
              <a:defRPr sz="1400">
                <a:solidFill>
                  <a:schemeClr val="dk2"/>
                </a:solidFill>
              </a:defRPr>
            </a:lvl7pPr>
            <a:lvl8pPr indent="-317500" lvl="7" marL="3657600" rtl="0">
              <a:lnSpc>
                <a:spcPct val="115000"/>
              </a:lnSpc>
              <a:spcBef>
                <a:spcPts val="0"/>
              </a:spcBef>
              <a:spcAft>
                <a:spcPts val="0"/>
              </a:spcAft>
              <a:buClr>
                <a:schemeClr val="dk2"/>
              </a:buClr>
              <a:buSzPts val="1400"/>
              <a:buChar char="○"/>
              <a:defRPr sz="1400">
                <a:solidFill>
                  <a:schemeClr val="dk2"/>
                </a:solidFill>
              </a:defRPr>
            </a:lvl8pPr>
            <a:lvl9pPr indent="-317500" lvl="8" marL="4114800" rtl="0">
              <a:lnSpc>
                <a:spcPct val="115000"/>
              </a:lnSpc>
              <a:spcBef>
                <a:spcPts val="0"/>
              </a:spcBef>
              <a:spcAft>
                <a:spcPts val="0"/>
              </a:spcAft>
              <a:buClr>
                <a:schemeClr val="dk2"/>
              </a:buClr>
              <a:buSzPts val="1400"/>
              <a:buChar char="■"/>
              <a:defRPr sz="1400">
                <a:solidFill>
                  <a:schemeClr val="dk2"/>
                </a:solidFill>
              </a:defRPr>
            </a:lvl9pPr>
          </a:lstStyle>
          <a:p/>
        </p:txBody>
      </p:sp>
      <p:sp>
        <p:nvSpPr>
          <p:cNvPr id="59" name="Google Shape;5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40.png"/><Relationship Id="rId5" Type="http://schemas.openxmlformats.org/officeDocument/2006/relationships/image" Target="../media/image37.png"/><Relationship Id="rId6" Type="http://schemas.openxmlformats.org/officeDocument/2006/relationships/hyperlink" Target="https://youtu.be/ncWxe26Ljn4" TargetMode="External"/><Relationship Id="rId7" Type="http://schemas.openxmlformats.org/officeDocument/2006/relationships/image" Target="../media/image4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5.png"/><Relationship Id="rId4" Type="http://schemas.openxmlformats.org/officeDocument/2006/relationships/image" Target="../media/image42.png"/><Relationship Id="rId5" Type="http://schemas.openxmlformats.org/officeDocument/2006/relationships/image" Target="../media/image36.png"/><Relationship Id="rId6" Type="http://schemas.openxmlformats.org/officeDocument/2006/relationships/image" Target="../media/image2.png"/><Relationship Id="rId7" Type="http://schemas.openxmlformats.org/officeDocument/2006/relationships/image" Target="../media/image4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58.jpg"/><Relationship Id="rId5" Type="http://schemas.openxmlformats.org/officeDocument/2006/relationships/image" Target="../media/image7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8.png"/><Relationship Id="rId4" Type="http://schemas.openxmlformats.org/officeDocument/2006/relationships/image" Target="../media/image2.png"/><Relationship Id="rId5" Type="http://schemas.openxmlformats.org/officeDocument/2006/relationships/image" Target="../media/image41.png"/><Relationship Id="rId6" Type="http://schemas.openxmlformats.org/officeDocument/2006/relationships/image" Target="../media/image80.jpg"/><Relationship Id="rId7" Type="http://schemas.openxmlformats.org/officeDocument/2006/relationships/image" Target="../media/image4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56.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0.png"/><Relationship Id="rId6" Type="http://schemas.openxmlformats.org/officeDocument/2006/relationships/image" Target="../media/image55.png"/><Relationship Id="rId7" Type="http://schemas.openxmlformats.org/officeDocument/2006/relationships/image" Target="../media/image6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3.png"/><Relationship Id="rId4" Type="http://schemas.openxmlformats.org/officeDocument/2006/relationships/image" Target="../media/image57.png"/><Relationship Id="rId5" Type="http://schemas.openxmlformats.org/officeDocument/2006/relationships/image" Target="../media/image50.png"/><Relationship Id="rId6" Type="http://schemas.openxmlformats.org/officeDocument/2006/relationships/image" Target="../media/image61.png"/><Relationship Id="rId7" Type="http://schemas.openxmlformats.org/officeDocument/2006/relationships/image" Target="../media/image63.png"/><Relationship Id="rId8" Type="http://schemas.openxmlformats.org/officeDocument/2006/relationships/image" Target="../media/image8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9.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76.png"/><Relationship Id="rId4" Type="http://schemas.openxmlformats.org/officeDocument/2006/relationships/image" Target="../media/image74.png"/><Relationship Id="rId5" Type="http://schemas.openxmlformats.org/officeDocument/2006/relationships/image" Target="../media/image5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79.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jp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9.png"/><Relationship Id="rId7" Type="http://schemas.openxmlformats.org/officeDocument/2006/relationships/image" Target="../media/image5.png"/><Relationship Id="rId8"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93.png"/><Relationship Id="rId5" Type="http://schemas.openxmlformats.org/officeDocument/2006/relationships/image" Target="../media/image8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71.png"/><Relationship Id="rId5" Type="http://schemas.openxmlformats.org/officeDocument/2006/relationships/image" Target="../media/image67.png"/><Relationship Id="rId6" Type="http://schemas.openxmlformats.org/officeDocument/2006/relationships/image" Target="../media/image7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73.png"/><Relationship Id="rId6"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82.png"/><Relationship Id="rId5" Type="http://schemas.openxmlformats.org/officeDocument/2006/relationships/image" Target="../media/image91.jpg"/><Relationship Id="rId6" Type="http://schemas.openxmlformats.org/officeDocument/2006/relationships/image" Target="../media/image8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84.png"/><Relationship Id="rId5" Type="http://schemas.openxmlformats.org/officeDocument/2006/relationships/image" Target="../media/image8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6.xml"/><Relationship Id="rId3" Type="http://schemas.openxmlformats.org/officeDocument/2006/relationships/image" Target="../media/image84.png"/><Relationship Id="rId4" Type="http://schemas.openxmlformats.org/officeDocument/2006/relationships/image" Target="../media/image86.jpg"/><Relationship Id="rId5" Type="http://schemas.openxmlformats.org/officeDocument/2006/relationships/image" Target="../media/image78.jpg"/></Relationships>
</file>

<file path=ppt/slides/_rels/slide3.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8.jpg"/><Relationship Id="rId13" Type="http://schemas.openxmlformats.org/officeDocument/2006/relationships/image" Target="../media/image13.png"/><Relationship Id="rId12" Type="http://schemas.openxmlformats.org/officeDocument/2006/relationships/image" Target="../media/image3.png"/><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54.png"/><Relationship Id="rId9" Type="http://schemas.openxmlformats.org/officeDocument/2006/relationships/image" Target="../media/image27.png"/><Relationship Id="rId15" Type="http://schemas.openxmlformats.org/officeDocument/2006/relationships/image" Target="../media/image16.png"/><Relationship Id="rId14" Type="http://schemas.openxmlformats.org/officeDocument/2006/relationships/image" Target="../media/image7.png"/><Relationship Id="rId5" Type="http://schemas.openxmlformats.org/officeDocument/2006/relationships/image" Target="../media/image90.png"/><Relationship Id="rId6" Type="http://schemas.openxmlformats.org/officeDocument/2006/relationships/image" Target="../media/image62.jpg"/><Relationship Id="rId7" Type="http://schemas.openxmlformats.org/officeDocument/2006/relationships/image" Target="../media/image14.jpg"/><Relationship Id="rId8"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9.jpg"/><Relationship Id="rId4" Type="http://schemas.openxmlformats.org/officeDocument/2006/relationships/image" Target="../media/image22.jpg"/><Relationship Id="rId9" Type="http://schemas.openxmlformats.org/officeDocument/2006/relationships/image" Target="../media/image13.png"/><Relationship Id="rId5" Type="http://schemas.openxmlformats.org/officeDocument/2006/relationships/image" Target="../media/image2.png"/><Relationship Id="rId6" Type="http://schemas.openxmlformats.org/officeDocument/2006/relationships/image" Target="../media/image20.jpg"/><Relationship Id="rId7" Type="http://schemas.openxmlformats.org/officeDocument/2006/relationships/image" Target="../media/image32.png"/><Relationship Id="rId8" Type="http://schemas.openxmlformats.org/officeDocument/2006/relationships/image" Target="../media/image26.png"/></Relationships>
</file>

<file path=ppt/slides/_rels/slide7.xml.rels><?xml version="1.0" encoding="UTF-8" standalone="yes"?><Relationships xmlns="http://schemas.openxmlformats.org/package/2006/relationships"><Relationship Id="rId10" Type="http://schemas.openxmlformats.org/officeDocument/2006/relationships/image" Target="../media/image31.png"/><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8.jpg"/><Relationship Id="rId4" Type="http://schemas.openxmlformats.org/officeDocument/2006/relationships/image" Target="../media/image2.png"/><Relationship Id="rId9" Type="http://schemas.openxmlformats.org/officeDocument/2006/relationships/image" Target="../media/image13.png"/><Relationship Id="rId5" Type="http://schemas.openxmlformats.org/officeDocument/2006/relationships/image" Target="../media/image34.jpg"/><Relationship Id="rId6" Type="http://schemas.openxmlformats.org/officeDocument/2006/relationships/image" Target="../media/image33.png"/><Relationship Id="rId7" Type="http://schemas.openxmlformats.org/officeDocument/2006/relationships/image" Target="../media/image29.png"/><Relationship Id="rId8"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81.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28.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2.png"/><Relationship Id="rId8" Type="http://schemas.openxmlformats.org/officeDocument/2006/relationships/image" Target="../media/image9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3.png"/><Relationship Id="rId4" Type="http://schemas.openxmlformats.org/officeDocument/2006/relationships/image" Target="../media/image2.png"/><Relationship Id="rId5"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27"/>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id="225" name="Google Shape;225;p36"/>
          <p:cNvPicPr preferRelativeResize="0"/>
          <p:nvPr/>
        </p:nvPicPr>
        <p:blipFill rotWithShape="1">
          <a:blip r:embed="rId3">
            <a:alphaModFix/>
          </a:blip>
          <a:srcRect b="0" l="0" r="0" t="0"/>
          <a:stretch/>
        </p:blipFill>
        <p:spPr>
          <a:xfrm>
            <a:off x="-2650575" y="446975"/>
            <a:ext cx="6867801" cy="891000"/>
          </a:xfrm>
          <a:prstGeom prst="rect">
            <a:avLst/>
          </a:prstGeom>
          <a:noFill/>
          <a:ln>
            <a:noFill/>
          </a:ln>
        </p:spPr>
      </p:pic>
      <p:sp>
        <p:nvSpPr>
          <p:cNvPr id="226" name="Google Shape;226;p36"/>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227" name="Google Shape;227;p36"/>
          <p:cNvPicPr preferRelativeResize="0"/>
          <p:nvPr/>
        </p:nvPicPr>
        <p:blipFill>
          <a:blip r:embed="rId4">
            <a:alphaModFix/>
          </a:blip>
          <a:stretch>
            <a:fillRect/>
          </a:stretch>
        </p:blipFill>
        <p:spPr>
          <a:xfrm>
            <a:off x="1545950" y="1639050"/>
            <a:ext cx="4776356" cy="2945575"/>
          </a:xfrm>
          <a:prstGeom prst="rect">
            <a:avLst/>
          </a:prstGeom>
          <a:noFill/>
          <a:ln>
            <a:noFill/>
          </a:ln>
        </p:spPr>
      </p:pic>
      <p:pic>
        <p:nvPicPr>
          <p:cNvPr id="228" name="Google Shape;228;p36"/>
          <p:cNvPicPr preferRelativeResize="0"/>
          <p:nvPr/>
        </p:nvPicPr>
        <p:blipFill>
          <a:blip r:embed="rId5">
            <a:alphaModFix/>
          </a:blip>
          <a:stretch>
            <a:fillRect/>
          </a:stretch>
        </p:blipFill>
        <p:spPr>
          <a:xfrm>
            <a:off x="1343525" y="1412050"/>
            <a:ext cx="5189326" cy="3399575"/>
          </a:xfrm>
          <a:prstGeom prst="rect">
            <a:avLst/>
          </a:prstGeom>
          <a:noFill/>
          <a:ln>
            <a:noFill/>
          </a:ln>
        </p:spPr>
      </p:pic>
      <p:sp>
        <p:nvSpPr>
          <p:cNvPr id="229" name="Google Shape;229;p36">
            <a:hlinkClick r:id="rId6"/>
          </p:cNvPr>
          <p:cNvSpPr/>
          <p:nvPr/>
        </p:nvSpPr>
        <p:spPr>
          <a:xfrm rot="5400000">
            <a:off x="3616513" y="2659075"/>
            <a:ext cx="779100" cy="685800"/>
          </a:xfrm>
          <a:prstGeom prst="triangle">
            <a:avLst>
              <a:gd fmla="val 50000"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0" name="Google Shape;230;p36"/>
          <p:cNvPicPr preferRelativeResize="0"/>
          <p:nvPr/>
        </p:nvPicPr>
        <p:blipFill>
          <a:blip r:embed="rId7">
            <a:alphaModFix/>
          </a:blip>
          <a:stretch>
            <a:fillRect/>
          </a:stretch>
        </p:blipFill>
        <p:spPr>
          <a:xfrm flipH="1">
            <a:off x="5509975" y="-563963"/>
            <a:ext cx="3769700" cy="64613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7"/>
          <p:cNvPicPr preferRelativeResize="0"/>
          <p:nvPr/>
        </p:nvPicPr>
        <p:blipFill>
          <a:blip r:embed="rId3">
            <a:alphaModFix/>
          </a:blip>
          <a:stretch>
            <a:fillRect/>
          </a:stretch>
        </p:blipFill>
        <p:spPr>
          <a:xfrm>
            <a:off x="477774" y="2098674"/>
            <a:ext cx="3809001" cy="2455250"/>
          </a:xfrm>
          <a:prstGeom prst="rect">
            <a:avLst/>
          </a:prstGeom>
          <a:noFill/>
          <a:ln>
            <a:noFill/>
          </a:ln>
        </p:spPr>
      </p:pic>
      <p:pic>
        <p:nvPicPr>
          <p:cNvPr id="236" name="Google Shape;236;p37"/>
          <p:cNvPicPr preferRelativeResize="0"/>
          <p:nvPr/>
        </p:nvPicPr>
        <p:blipFill>
          <a:blip r:embed="rId4">
            <a:alphaModFix/>
          </a:blip>
          <a:stretch>
            <a:fillRect/>
          </a:stretch>
        </p:blipFill>
        <p:spPr>
          <a:xfrm>
            <a:off x="3656328" y="1498013"/>
            <a:ext cx="2300150" cy="2147474"/>
          </a:xfrm>
          <a:prstGeom prst="rect">
            <a:avLst/>
          </a:prstGeom>
          <a:noFill/>
          <a:ln>
            <a:noFill/>
          </a:ln>
        </p:spPr>
      </p:pic>
      <p:pic>
        <p:nvPicPr>
          <p:cNvPr id="237" name="Google Shape;237;p37"/>
          <p:cNvPicPr preferRelativeResize="0"/>
          <p:nvPr/>
        </p:nvPicPr>
        <p:blipFill>
          <a:blip r:embed="rId5">
            <a:alphaModFix/>
          </a:blip>
          <a:stretch>
            <a:fillRect/>
          </a:stretch>
        </p:blipFill>
        <p:spPr>
          <a:xfrm>
            <a:off x="6575551" y="1479925"/>
            <a:ext cx="2757000" cy="2638499"/>
          </a:xfrm>
          <a:prstGeom prst="rect">
            <a:avLst/>
          </a:prstGeom>
          <a:noFill/>
          <a:ln>
            <a:noFill/>
          </a:ln>
        </p:spPr>
      </p:pic>
      <p:pic>
        <p:nvPicPr>
          <p:cNvPr id="238" name="Google Shape;238;p37"/>
          <p:cNvPicPr preferRelativeResize="0"/>
          <p:nvPr/>
        </p:nvPicPr>
        <p:blipFill rotWithShape="1">
          <a:blip r:embed="rId6">
            <a:alphaModFix/>
          </a:blip>
          <a:srcRect b="0" l="0" r="0" t="0"/>
          <a:stretch/>
        </p:blipFill>
        <p:spPr>
          <a:xfrm>
            <a:off x="-542700" y="422300"/>
            <a:ext cx="7300849" cy="891000"/>
          </a:xfrm>
          <a:prstGeom prst="rect">
            <a:avLst/>
          </a:prstGeom>
          <a:noFill/>
          <a:ln>
            <a:noFill/>
          </a:ln>
        </p:spPr>
      </p:pic>
      <p:sp>
        <p:nvSpPr>
          <p:cNvPr id="239" name="Google Shape;239;p37"/>
          <p:cNvSpPr txBox="1"/>
          <p:nvPr/>
        </p:nvSpPr>
        <p:spPr>
          <a:xfrm rot="-59811">
            <a:off x="317059" y="607018"/>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240" name="Google Shape;240;p37"/>
          <p:cNvPicPr preferRelativeResize="0"/>
          <p:nvPr/>
        </p:nvPicPr>
        <p:blipFill>
          <a:blip r:embed="rId7">
            <a:alphaModFix/>
          </a:blip>
          <a:stretch>
            <a:fillRect/>
          </a:stretch>
        </p:blipFill>
        <p:spPr>
          <a:xfrm>
            <a:off x="5576800" y="2653525"/>
            <a:ext cx="1582825" cy="2223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38"/>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246" name="Google Shape;246;p38"/>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247" name="Google Shape;247;p38"/>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248" name="Google Shape;248;p38"/>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descr="A picture containing table, coffee, sitting, black  Description automatically generated" id="254" name="Google Shape;254;p39"/>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255" name="Google Shape;255;p39"/>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256" name="Google Shape;256;p39"/>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 impact of climate change?</a:t>
            </a:r>
            <a:endParaRPr sz="1100"/>
          </a:p>
        </p:txBody>
      </p:sp>
      <p:pic>
        <p:nvPicPr>
          <p:cNvPr descr="A close up of a logo&#10;&#10;Description automatically generated" id="257" name="Google Shape;257;p39"/>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258" name="Google Shape;258;p39"/>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259" name="Google Shape;259;p39"/>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40"/>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265" name="Google Shape;265;p40"/>
          <p:cNvPicPr preferRelativeResize="0"/>
          <p:nvPr/>
        </p:nvPicPr>
        <p:blipFill>
          <a:blip r:embed="rId4">
            <a:alphaModFix/>
          </a:blip>
          <a:stretch>
            <a:fillRect/>
          </a:stretch>
        </p:blipFill>
        <p:spPr>
          <a:xfrm>
            <a:off x="-2083525" y="246600"/>
            <a:ext cx="5437175" cy="814150"/>
          </a:xfrm>
          <a:prstGeom prst="rect">
            <a:avLst/>
          </a:prstGeom>
          <a:noFill/>
          <a:ln>
            <a:noFill/>
          </a:ln>
        </p:spPr>
      </p:pic>
      <p:sp>
        <p:nvSpPr>
          <p:cNvPr id="266" name="Google Shape;266;p4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Climate and energy</a:t>
            </a:r>
            <a:endParaRPr b="1" sz="2420">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41"/>
          <p:cNvPicPr preferRelativeResize="0"/>
          <p:nvPr/>
        </p:nvPicPr>
        <p:blipFill>
          <a:blip r:embed="rId3">
            <a:alphaModFix/>
          </a:blip>
          <a:stretch>
            <a:fillRect/>
          </a:stretch>
        </p:blipFill>
        <p:spPr>
          <a:xfrm>
            <a:off x="681825" y="421825"/>
            <a:ext cx="4299848" cy="4299848"/>
          </a:xfrm>
          <a:prstGeom prst="rect">
            <a:avLst/>
          </a:prstGeom>
          <a:noFill/>
          <a:ln>
            <a:noFill/>
          </a:ln>
        </p:spPr>
      </p:pic>
      <p:pic>
        <p:nvPicPr>
          <p:cNvPr id="272" name="Google Shape;272;p41"/>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273" name="Google Shape;273;p41"/>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Energy makes the world go round!</a:t>
            </a:r>
            <a:endParaRPr b="1" sz="2420">
              <a:solidFill>
                <a:srgbClr val="000000"/>
              </a:solidFill>
              <a:latin typeface="Calibri"/>
              <a:ea typeface="Calibri"/>
              <a:cs typeface="Calibri"/>
              <a:sym typeface="Calibri"/>
            </a:endParaRPr>
          </a:p>
        </p:txBody>
      </p:sp>
      <p:pic>
        <p:nvPicPr>
          <p:cNvPr id="274" name="Google Shape;274;p41"/>
          <p:cNvPicPr preferRelativeResize="0"/>
          <p:nvPr/>
        </p:nvPicPr>
        <p:blipFill>
          <a:blip r:embed="rId5">
            <a:alphaModFix/>
          </a:blip>
          <a:stretch>
            <a:fillRect/>
          </a:stretch>
        </p:blipFill>
        <p:spPr>
          <a:xfrm>
            <a:off x="6429175" y="940025"/>
            <a:ext cx="2311121" cy="1331500"/>
          </a:xfrm>
          <a:prstGeom prst="rect">
            <a:avLst/>
          </a:prstGeom>
          <a:noFill/>
          <a:ln>
            <a:noFill/>
          </a:ln>
        </p:spPr>
      </p:pic>
      <p:pic>
        <p:nvPicPr>
          <p:cNvPr id="275" name="Google Shape;275;p41"/>
          <p:cNvPicPr preferRelativeResize="0"/>
          <p:nvPr/>
        </p:nvPicPr>
        <p:blipFill>
          <a:blip r:embed="rId6">
            <a:alphaModFix/>
          </a:blip>
          <a:stretch>
            <a:fillRect/>
          </a:stretch>
        </p:blipFill>
        <p:spPr>
          <a:xfrm>
            <a:off x="5766100" y="2391917"/>
            <a:ext cx="1746250" cy="2021785"/>
          </a:xfrm>
          <a:prstGeom prst="rect">
            <a:avLst/>
          </a:prstGeom>
          <a:noFill/>
          <a:ln>
            <a:noFill/>
          </a:ln>
        </p:spPr>
      </p:pic>
      <p:pic>
        <p:nvPicPr>
          <p:cNvPr id="276" name="Google Shape;276;p41"/>
          <p:cNvPicPr preferRelativeResize="0"/>
          <p:nvPr/>
        </p:nvPicPr>
        <p:blipFill>
          <a:blip r:embed="rId7">
            <a:alphaModFix/>
          </a:blip>
          <a:stretch>
            <a:fillRect/>
          </a:stretch>
        </p:blipFill>
        <p:spPr>
          <a:xfrm>
            <a:off x="4572003" y="1382275"/>
            <a:ext cx="2148924" cy="17553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pic>
        <p:nvPicPr>
          <p:cNvPr id="281" name="Google Shape;281;p42"/>
          <p:cNvPicPr preferRelativeResize="0"/>
          <p:nvPr/>
        </p:nvPicPr>
        <p:blipFill>
          <a:blip r:embed="rId3">
            <a:alphaModFix/>
          </a:blip>
          <a:stretch>
            <a:fillRect/>
          </a:stretch>
        </p:blipFill>
        <p:spPr>
          <a:xfrm>
            <a:off x="-259025" y="246600"/>
            <a:ext cx="3235400" cy="814150"/>
          </a:xfrm>
          <a:prstGeom prst="rect">
            <a:avLst/>
          </a:prstGeom>
          <a:noFill/>
          <a:ln>
            <a:noFill/>
          </a:ln>
        </p:spPr>
      </p:pic>
      <p:sp>
        <p:nvSpPr>
          <p:cNvPr id="282" name="Google Shape;282;p42"/>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Way back when </a:t>
            </a:r>
            <a:endParaRPr b="1" sz="2420">
              <a:solidFill>
                <a:srgbClr val="000000"/>
              </a:solidFill>
              <a:latin typeface="Calibri"/>
              <a:ea typeface="Calibri"/>
              <a:cs typeface="Calibri"/>
              <a:sym typeface="Calibri"/>
            </a:endParaRPr>
          </a:p>
        </p:txBody>
      </p:sp>
      <p:pic>
        <p:nvPicPr>
          <p:cNvPr id="283" name="Google Shape;283;p42"/>
          <p:cNvPicPr preferRelativeResize="0"/>
          <p:nvPr/>
        </p:nvPicPr>
        <p:blipFill>
          <a:blip r:embed="rId4">
            <a:alphaModFix/>
          </a:blip>
          <a:stretch>
            <a:fillRect/>
          </a:stretch>
        </p:blipFill>
        <p:spPr>
          <a:xfrm>
            <a:off x="606424" y="1291400"/>
            <a:ext cx="4261699" cy="3506312"/>
          </a:xfrm>
          <a:prstGeom prst="rect">
            <a:avLst/>
          </a:prstGeom>
          <a:noFill/>
          <a:ln>
            <a:noFill/>
          </a:ln>
        </p:spPr>
      </p:pic>
      <p:sp>
        <p:nvSpPr>
          <p:cNvPr id="284" name="Google Shape;284;p42"/>
          <p:cNvSpPr txBox="1"/>
          <p:nvPr/>
        </p:nvSpPr>
        <p:spPr>
          <a:xfrm>
            <a:off x="465975" y="1359450"/>
            <a:ext cx="234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Before the year 1800 we followed a much more </a:t>
            </a:r>
            <a:r>
              <a:rPr b="1" lang="en"/>
              <a:t>natural way of life. </a:t>
            </a:r>
            <a:endParaRPr b="1"/>
          </a:p>
        </p:txBody>
      </p:sp>
      <p:sp>
        <p:nvSpPr>
          <p:cNvPr id="285" name="Google Shape;285;p42"/>
          <p:cNvSpPr txBox="1"/>
          <p:nvPr/>
        </p:nvSpPr>
        <p:spPr>
          <a:xfrm>
            <a:off x="5641625" y="1359450"/>
            <a:ext cx="246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But ever since then, our world has transformed!</a:t>
            </a:r>
            <a:endParaRPr/>
          </a:p>
        </p:txBody>
      </p:sp>
      <p:pic>
        <p:nvPicPr>
          <p:cNvPr id="286" name="Google Shape;286;p42"/>
          <p:cNvPicPr preferRelativeResize="0"/>
          <p:nvPr/>
        </p:nvPicPr>
        <p:blipFill>
          <a:blip r:embed="rId5">
            <a:alphaModFix/>
          </a:blip>
          <a:stretch>
            <a:fillRect/>
          </a:stretch>
        </p:blipFill>
        <p:spPr>
          <a:xfrm>
            <a:off x="6558625" y="354075"/>
            <a:ext cx="2204399" cy="1270025"/>
          </a:xfrm>
          <a:prstGeom prst="rect">
            <a:avLst/>
          </a:prstGeom>
          <a:noFill/>
          <a:ln>
            <a:noFill/>
          </a:ln>
        </p:spPr>
      </p:pic>
      <p:pic>
        <p:nvPicPr>
          <p:cNvPr id="287" name="Google Shape;287;p42"/>
          <p:cNvPicPr preferRelativeResize="0"/>
          <p:nvPr/>
        </p:nvPicPr>
        <p:blipFill>
          <a:blip r:embed="rId6">
            <a:alphaModFix/>
          </a:blip>
          <a:stretch>
            <a:fillRect/>
          </a:stretch>
        </p:blipFill>
        <p:spPr>
          <a:xfrm rot="2700043">
            <a:off x="4849851" y="795412"/>
            <a:ext cx="1059900" cy="387353"/>
          </a:xfrm>
          <a:prstGeom prst="rect">
            <a:avLst/>
          </a:prstGeom>
          <a:noFill/>
          <a:ln>
            <a:noFill/>
          </a:ln>
        </p:spPr>
      </p:pic>
      <p:pic>
        <p:nvPicPr>
          <p:cNvPr id="288" name="Google Shape;288;p42"/>
          <p:cNvPicPr preferRelativeResize="0"/>
          <p:nvPr/>
        </p:nvPicPr>
        <p:blipFill rotWithShape="1">
          <a:blip r:embed="rId7">
            <a:alphaModFix/>
          </a:blip>
          <a:srcRect b="40213" l="45237" r="3768" t="28569"/>
          <a:stretch/>
        </p:blipFill>
        <p:spPr>
          <a:xfrm>
            <a:off x="5925655" y="2059988"/>
            <a:ext cx="1894943" cy="1159987"/>
          </a:xfrm>
          <a:prstGeom prst="rect">
            <a:avLst/>
          </a:prstGeom>
          <a:noFill/>
          <a:ln>
            <a:noFill/>
          </a:ln>
        </p:spPr>
      </p:pic>
      <p:grpSp>
        <p:nvGrpSpPr>
          <p:cNvPr id="289" name="Google Shape;289;p42"/>
          <p:cNvGrpSpPr/>
          <p:nvPr/>
        </p:nvGrpSpPr>
        <p:grpSpPr>
          <a:xfrm>
            <a:off x="5148841" y="3304933"/>
            <a:ext cx="3448565" cy="1538415"/>
            <a:chOff x="4868125" y="3129650"/>
            <a:chExt cx="3828336" cy="1912975"/>
          </a:xfrm>
        </p:grpSpPr>
        <p:pic>
          <p:nvPicPr>
            <p:cNvPr id="290" name="Google Shape;290;p42"/>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291" name="Google Shape;291;p42"/>
            <p:cNvSpPr/>
            <p:nvPr/>
          </p:nvSpPr>
          <p:spPr>
            <a:xfrm>
              <a:off x="4868125" y="3129650"/>
              <a:ext cx="8469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42"/>
            <p:cNvSpPr/>
            <p:nvPr/>
          </p:nvSpPr>
          <p:spPr>
            <a:xfrm>
              <a:off x="4868125" y="3867150"/>
              <a:ext cx="4413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id="297" name="Google Shape;297;p43"/>
          <p:cNvPicPr preferRelativeResize="0"/>
          <p:nvPr/>
        </p:nvPicPr>
        <p:blipFill rotWithShape="1">
          <a:blip r:embed="rId3">
            <a:alphaModFix/>
          </a:blip>
          <a:srcRect b="3157" l="0" r="9526" t="0"/>
          <a:stretch/>
        </p:blipFill>
        <p:spPr>
          <a:xfrm>
            <a:off x="311700" y="162425"/>
            <a:ext cx="8273124" cy="4981075"/>
          </a:xfrm>
          <a:prstGeom prst="rect">
            <a:avLst/>
          </a:prstGeom>
          <a:noFill/>
          <a:ln>
            <a:noFill/>
          </a:ln>
        </p:spPr>
      </p:pic>
      <p:sp>
        <p:nvSpPr>
          <p:cNvPr id="298" name="Google Shape;298;p43"/>
          <p:cNvSpPr/>
          <p:nvPr/>
        </p:nvSpPr>
        <p:spPr>
          <a:xfrm>
            <a:off x="226219" y="162425"/>
            <a:ext cx="5364000" cy="1543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9" name="Google Shape;299;p43"/>
          <p:cNvPicPr preferRelativeResize="0"/>
          <p:nvPr/>
        </p:nvPicPr>
        <p:blipFill>
          <a:blip r:embed="rId4">
            <a:alphaModFix/>
          </a:blip>
          <a:stretch>
            <a:fillRect/>
          </a:stretch>
        </p:blipFill>
        <p:spPr>
          <a:xfrm>
            <a:off x="-222025" y="246600"/>
            <a:ext cx="4021050" cy="814150"/>
          </a:xfrm>
          <a:prstGeom prst="rect">
            <a:avLst/>
          </a:prstGeom>
          <a:noFill/>
          <a:ln>
            <a:noFill/>
          </a:ln>
        </p:spPr>
      </p:pic>
      <p:sp>
        <p:nvSpPr>
          <p:cNvPr id="300" name="Google Shape;300;p43"/>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Energy in the digital age</a:t>
            </a:r>
            <a:endParaRPr b="1" sz="2420">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id="305" name="Google Shape;305;p44"/>
          <p:cNvPicPr preferRelativeResize="0"/>
          <p:nvPr/>
        </p:nvPicPr>
        <p:blipFill rotWithShape="1">
          <a:blip r:embed="rId3">
            <a:alphaModFix/>
          </a:blip>
          <a:srcRect b="17595" l="0" r="0" t="22617"/>
          <a:stretch/>
        </p:blipFill>
        <p:spPr>
          <a:xfrm>
            <a:off x="3892275" y="1243975"/>
            <a:ext cx="5133951" cy="3075000"/>
          </a:xfrm>
          <a:prstGeom prst="rect">
            <a:avLst/>
          </a:prstGeom>
          <a:noFill/>
          <a:ln>
            <a:noFill/>
          </a:ln>
        </p:spPr>
      </p:pic>
      <p:pic>
        <p:nvPicPr>
          <p:cNvPr id="306" name="Google Shape;306;p44"/>
          <p:cNvPicPr preferRelativeResize="0"/>
          <p:nvPr/>
        </p:nvPicPr>
        <p:blipFill>
          <a:blip r:embed="rId4">
            <a:alphaModFix/>
          </a:blip>
          <a:stretch>
            <a:fillRect/>
          </a:stretch>
        </p:blipFill>
        <p:spPr>
          <a:xfrm>
            <a:off x="575074" y="1413551"/>
            <a:ext cx="3241476" cy="3473848"/>
          </a:xfrm>
          <a:prstGeom prst="rect">
            <a:avLst/>
          </a:prstGeom>
          <a:noFill/>
          <a:ln>
            <a:noFill/>
          </a:ln>
        </p:spPr>
      </p:pic>
      <p:pic>
        <p:nvPicPr>
          <p:cNvPr id="307" name="Google Shape;307;p44"/>
          <p:cNvPicPr preferRelativeResize="0"/>
          <p:nvPr/>
        </p:nvPicPr>
        <p:blipFill>
          <a:blip r:embed="rId5">
            <a:alphaModFix/>
          </a:blip>
          <a:stretch>
            <a:fillRect/>
          </a:stretch>
        </p:blipFill>
        <p:spPr>
          <a:xfrm>
            <a:off x="-174850" y="246600"/>
            <a:ext cx="3241475" cy="814150"/>
          </a:xfrm>
          <a:prstGeom prst="rect">
            <a:avLst/>
          </a:prstGeom>
          <a:noFill/>
          <a:ln>
            <a:noFill/>
          </a:ln>
        </p:spPr>
      </p:pic>
      <p:sp>
        <p:nvSpPr>
          <p:cNvPr id="308" name="Google Shape;308;p44"/>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Look to the future</a:t>
            </a:r>
            <a:endParaRPr b="1" sz="2420">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45"/>
          <p:cNvPicPr preferRelativeResize="0"/>
          <p:nvPr/>
        </p:nvPicPr>
        <p:blipFill rotWithShape="1">
          <a:blip r:embed="rId3">
            <a:alphaModFix/>
          </a:blip>
          <a:srcRect b="0" l="0" r="4003" t="0"/>
          <a:stretch/>
        </p:blipFill>
        <p:spPr>
          <a:xfrm>
            <a:off x="1606588" y="872500"/>
            <a:ext cx="5930825" cy="4094974"/>
          </a:xfrm>
          <a:prstGeom prst="rect">
            <a:avLst/>
          </a:prstGeom>
          <a:noFill/>
          <a:ln>
            <a:noFill/>
          </a:ln>
        </p:spPr>
      </p:pic>
      <p:pic>
        <p:nvPicPr>
          <p:cNvPr id="314" name="Google Shape;314;p45"/>
          <p:cNvPicPr preferRelativeResize="0"/>
          <p:nvPr/>
        </p:nvPicPr>
        <p:blipFill rotWithShape="1">
          <a:blip r:embed="rId4">
            <a:alphaModFix/>
          </a:blip>
          <a:srcRect b="0" l="0" r="0" t="0"/>
          <a:stretch/>
        </p:blipFill>
        <p:spPr>
          <a:xfrm>
            <a:off x="-628025" y="341675"/>
            <a:ext cx="3637648" cy="779400"/>
          </a:xfrm>
          <a:prstGeom prst="rect">
            <a:avLst/>
          </a:prstGeom>
          <a:noFill/>
          <a:ln>
            <a:noFill/>
          </a:ln>
        </p:spPr>
      </p:pic>
      <p:sp>
        <p:nvSpPr>
          <p:cNvPr id="315" name="Google Shape;315;p45"/>
          <p:cNvSpPr txBox="1"/>
          <p:nvPr>
            <p:ph type="title"/>
          </p:nvPr>
        </p:nvSpPr>
        <p:spPr>
          <a:xfrm>
            <a:off x="311700" y="445025"/>
            <a:ext cx="343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Feel the power!</a:t>
            </a:r>
            <a:endParaRPr b="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8"/>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28"/>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 name="Google Shape;118;p28"/>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119" name="Google Shape;119;p28"/>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120" name="Google Shape;120;p28"/>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121" name="Google Shape;121;p28"/>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122" name="Google Shape;122;p28"/>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children </a:t>
            </a:r>
            <a:r>
              <a:rPr lang="en" sz="1600">
                <a:latin typeface="Calibri"/>
                <a:ea typeface="Calibri"/>
                <a:cs typeface="Calibri"/>
                <a:sym typeface="Calibri"/>
              </a:rPr>
              <a:t>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a:t>
            </a:r>
            <a:r>
              <a:rPr lang="en" sz="1600">
                <a:latin typeface="Calibri"/>
                <a:ea typeface="Calibri"/>
                <a:cs typeface="Calibri"/>
                <a:sym typeface="Calibri"/>
              </a:rPr>
              <a:t>250 of them h</a:t>
            </a:r>
            <a:r>
              <a:rPr lang="en" sz="1600">
                <a:latin typeface="Calibri"/>
                <a:ea typeface="Calibri"/>
                <a:cs typeface="Calibri"/>
                <a:sym typeface="Calibri"/>
              </a:rPr>
              <a:t>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123" name="Google Shape;123;p28"/>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124" name="Google Shape;124;p28"/>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125" name="Google Shape;125;p28"/>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126" name="Google Shape;126;p28"/>
          <p:cNvPicPr preferRelativeResize="0"/>
          <p:nvPr/>
        </p:nvPicPr>
        <p:blipFill>
          <a:blip r:embed="rId7">
            <a:alphaModFix/>
          </a:blip>
          <a:stretch>
            <a:fillRect/>
          </a:stretch>
        </p:blipFill>
        <p:spPr>
          <a:xfrm>
            <a:off x="5160713" y="334112"/>
            <a:ext cx="1464050" cy="408388"/>
          </a:xfrm>
          <a:prstGeom prst="rect">
            <a:avLst/>
          </a:prstGeom>
          <a:noFill/>
          <a:ln>
            <a:noFill/>
          </a:ln>
        </p:spPr>
      </p:pic>
      <p:pic>
        <p:nvPicPr>
          <p:cNvPr id="127" name="Google Shape;127;p28"/>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6"/>
          <p:cNvPicPr preferRelativeResize="0"/>
          <p:nvPr/>
        </p:nvPicPr>
        <p:blipFill rotWithShape="1">
          <a:blip r:embed="rId3">
            <a:alphaModFix/>
          </a:blip>
          <a:srcRect b="0" l="0" r="0" t="0"/>
          <a:stretch/>
        </p:blipFill>
        <p:spPr>
          <a:xfrm>
            <a:off x="-628025" y="341675"/>
            <a:ext cx="3637648" cy="779400"/>
          </a:xfrm>
          <a:prstGeom prst="rect">
            <a:avLst/>
          </a:prstGeom>
          <a:noFill/>
          <a:ln>
            <a:noFill/>
          </a:ln>
        </p:spPr>
      </p:pic>
      <p:sp>
        <p:nvSpPr>
          <p:cNvPr id="321" name="Google Shape;321;p46"/>
          <p:cNvSpPr txBox="1"/>
          <p:nvPr>
            <p:ph type="title"/>
          </p:nvPr>
        </p:nvSpPr>
        <p:spPr>
          <a:xfrm>
            <a:off x="311700" y="445025"/>
            <a:ext cx="34314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sz="2500">
                <a:latin typeface="Calibri"/>
                <a:ea typeface="Calibri"/>
                <a:cs typeface="Calibri"/>
                <a:sym typeface="Calibri"/>
              </a:rPr>
              <a:t>A force for good</a:t>
            </a:r>
            <a:endParaRPr b="1" sz="2500">
              <a:latin typeface="Calibri"/>
              <a:ea typeface="Calibri"/>
              <a:cs typeface="Calibri"/>
              <a:sym typeface="Calibri"/>
            </a:endParaRPr>
          </a:p>
        </p:txBody>
      </p:sp>
      <p:pic>
        <p:nvPicPr>
          <p:cNvPr id="322" name="Google Shape;322;p46"/>
          <p:cNvPicPr preferRelativeResize="0"/>
          <p:nvPr/>
        </p:nvPicPr>
        <p:blipFill>
          <a:blip r:embed="rId4">
            <a:alphaModFix/>
          </a:blip>
          <a:stretch>
            <a:fillRect/>
          </a:stretch>
        </p:blipFill>
        <p:spPr>
          <a:xfrm>
            <a:off x="885825" y="1769225"/>
            <a:ext cx="3975204" cy="2508448"/>
          </a:xfrm>
          <a:prstGeom prst="rect">
            <a:avLst/>
          </a:prstGeom>
          <a:noFill/>
          <a:ln>
            <a:noFill/>
          </a:ln>
        </p:spPr>
      </p:pic>
      <p:pic>
        <p:nvPicPr>
          <p:cNvPr id="323" name="Google Shape;323;p46"/>
          <p:cNvPicPr preferRelativeResize="0"/>
          <p:nvPr/>
        </p:nvPicPr>
        <p:blipFill>
          <a:blip r:embed="rId5">
            <a:alphaModFix/>
          </a:blip>
          <a:stretch>
            <a:fillRect/>
          </a:stretch>
        </p:blipFill>
        <p:spPr>
          <a:xfrm>
            <a:off x="5454975" y="152650"/>
            <a:ext cx="2576035" cy="48382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329" name="Google Shape;329;p47"/>
          <p:cNvPicPr preferRelativeResize="0"/>
          <p:nvPr/>
        </p:nvPicPr>
        <p:blipFill rotWithShape="1">
          <a:blip r:embed="rId3">
            <a:alphaModFix/>
          </a:blip>
          <a:srcRect b="0" l="0" r="0" t="0"/>
          <a:stretch/>
        </p:blipFill>
        <p:spPr>
          <a:xfrm>
            <a:off x="-231700" y="360800"/>
            <a:ext cx="5695501" cy="779400"/>
          </a:xfrm>
          <a:prstGeom prst="rect">
            <a:avLst/>
          </a:prstGeom>
          <a:noFill/>
          <a:ln>
            <a:noFill/>
          </a:ln>
        </p:spPr>
      </p:pic>
      <p:sp>
        <p:nvSpPr>
          <p:cNvPr id="330" name="Google Shape;330;p4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331" name="Google Shape;331;p47"/>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pic>
        <p:nvPicPr>
          <p:cNvPr id="336" name="Google Shape;336;p48"/>
          <p:cNvPicPr preferRelativeResize="0"/>
          <p:nvPr/>
        </p:nvPicPr>
        <p:blipFill rotWithShape="1">
          <a:blip r:embed="rId3">
            <a:alphaModFix/>
          </a:blip>
          <a:srcRect b="0" l="0" r="0" t="0"/>
          <a:stretch/>
        </p:blipFill>
        <p:spPr>
          <a:xfrm>
            <a:off x="-1938975" y="372350"/>
            <a:ext cx="4248099" cy="827375"/>
          </a:xfrm>
          <a:prstGeom prst="rect">
            <a:avLst/>
          </a:prstGeom>
          <a:noFill/>
          <a:ln>
            <a:noFill/>
          </a:ln>
        </p:spPr>
      </p:pic>
      <p:sp>
        <p:nvSpPr>
          <p:cNvPr id="337" name="Google Shape;337;p48"/>
          <p:cNvSpPr txBox="1"/>
          <p:nvPr/>
        </p:nvSpPr>
        <p:spPr>
          <a:xfrm rot="-59824">
            <a:off x="331290" y="5603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Power up!</a:t>
            </a:r>
            <a:endParaRPr b="1" sz="2800">
              <a:latin typeface="Calibri"/>
              <a:ea typeface="Calibri"/>
              <a:cs typeface="Calibri"/>
              <a:sym typeface="Calibri"/>
            </a:endParaRPr>
          </a:p>
        </p:txBody>
      </p:sp>
      <p:sp>
        <p:nvSpPr>
          <p:cNvPr id="338" name="Google Shape;338;p48"/>
          <p:cNvSpPr txBox="1"/>
          <p:nvPr/>
        </p:nvSpPr>
        <p:spPr>
          <a:xfrm>
            <a:off x="1023775" y="1947725"/>
            <a:ext cx="4851000" cy="2303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400"/>
              </a:spcBef>
              <a:spcAft>
                <a:spcPts val="0"/>
              </a:spcAft>
              <a:buNone/>
            </a:pPr>
            <a:r>
              <a:rPr lang="en" sz="2250">
                <a:solidFill>
                  <a:srgbClr val="171717"/>
                </a:solidFill>
                <a:highlight>
                  <a:srgbClr val="FFFFFF"/>
                </a:highlight>
                <a:latin typeface="Calibri"/>
                <a:ea typeface="Calibri"/>
                <a:cs typeface="Calibri"/>
                <a:sym typeface="Calibri"/>
              </a:rPr>
              <a:t>Your challenge is to </a:t>
            </a:r>
            <a:r>
              <a:rPr b="1" lang="en" sz="2250">
                <a:solidFill>
                  <a:srgbClr val="171717"/>
                </a:solidFill>
                <a:highlight>
                  <a:srgbClr val="FFFFFF"/>
                </a:highlight>
                <a:latin typeface="Calibri"/>
                <a:ea typeface="Calibri"/>
                <a:cs typeface="Calibri"/>
                <a:sym typeface="Calibri"/>
              </a:rPr>
              <a:t>invent something that creates renewable energy by harnessing power from movement</a:t>
            </a:r>
            <a:r>
              <a:rPr lang="en" sz="2250">
                <a:solidFill>
                  <a:srgbClr val="171717"/>
                </a:solidFill>
                <a:highlight>
                  <a:srgbClr val="FFFFFF"/>
                </a:highlight>
                <a:latin typeface="Calibri"/>
                <a:ea typeface="Calibri"/>
                <a:cs typeface="Calibri"/>
                <a:sym typeface="Calibri"/>
              </a:rPr>
              <a:t>. </a:t>
            </a:r>
            <a:endParaRPr sz="2250">
              <a:solidFill>
                <a:srgbClr val="171717"/>
              </a:solidFill>
              <a:highlight>
                <a:srgbClr val="FFFFFF"/>
              </a:highlight>
              <a:latin typeface="Calibri"/>
              <a:ea typeface="Calibri"/>
              <a:cs typeface="Calibri"/>
              <a:sym typeface="Calibri"/>
            </a:endParaRPr>
          </a:p>
          <a:p>
            <a:pPr indent="0" lvl="0" marL="0" rtl="0" algn="ctr">
              <a:lnSpc>
                <a:spcPct val="115000"/>
              </a:lnSpc>
              <a:spcBef>
                <a:spcPts val="1400"/>
              </a:spcBef>
              <a:spcAft>
                <a:spcPts val="1400"/>
              </a:spcAft>
              <a:buNone/>
            </a:pPr>
            <a:r>
              <a:rPr lang="en" sz="2250">
                <a:solidFill>
                  <a:srgbClr val="171717"/>
                </a:solidFill>
                <a:highlight>
                  <a:srgbClr val="FFFFFF"/>
                </a:highlight>
                <a:latin typeface="Calibri"/>
                <a:ea typeface="Calibri"/>
                <a:cs typeface="Calibri"/>
                <a:sym typeface="Calibri"/>
              </a:rPr>
              <a:t>This will help us </a:t>
            </a:r>
            <a:r>
              <a:rPr b="1" lang="en" sz="2250">
                <a:solidFill>
                  <a:srgbClr val="171717"/>
                </a:solidFill>
                <a:highlight>
                  <a:srgbClr val="FFFFFF"/>
                </a:highlight>
                <a:latin typeface="Calibri"/>
                <a:ea typeface="Calibri"/>
                <a:cs typeface="Calibri"/>
                <a:sym typeface="Calibri"/>
              </a:rPr>
              <a:t>reduce</a:t>
            </a:r>
            <a:r>
              <a:rPr lang="en" sz="2250">
                <a:solidFill>
                  <a:srgbClr val="171717"/>
                </a:solidFill>
                <a:highlight>
                  <a:srgbClr val="FFFFFF"/>
                </a:highlight>
                <a:latin typeface="Calibri"/>
                <a:ea typeface="Calibri"/>
                <a:cs typeface="Calibri"/>
                <a:sym typeface="Calibri"/>
              </a:rPr>
              <a:t> the use of fossil fuels and </a:t>
            </a:r>
            <a:r>
              <a:rPr b="1" lang="en" sz="2250">
                <a:solidFill>
                  <a:srgbClr val="171717"/>
                </a:solidFill>
                <a:highlight>
                  <a:srgbClr val="FFFFFF"/>
                </a:highlight>
                <a:latin typeface="Calibri"/>
                <a:ea typeface="Calibri"/>
                <a:cs typeface="Calibri"/>
                <a:sym typeface="Calibri"/>
              </a:rPr>
              <a:t>prevent</a:t>
            </a:r>
            <a:r>
              <a:rPr lang="en" sz="2250">
                <a:solidFill>
                  <a:srgbClr val="171717"/>
                </a:solidFill>
                <a:highlight>
                  <a:srgbClr val="FFFFFF"/>
                </a:highlight>
                <a:latin typeface="Calibri"/>
                <a:ea typeface="Calibri"/>
                <a:cs typeface="Calibri"/>
                <a:sym typeface="Calibri"/>
              </a:rPr>
              <a:t> climate change!</a:t>
            </a:r>
            <a:endParaRPr sz="3200">
              <a:latin typeface="Calibri"/>
              <a:ea typeface="Calibri"/>
              <a:cs typeface="Calibri"/>
              <a:sym typeface="Calibri"/>
            </a:endParaRPr>
          </a:p>
        </p:txBody>
      </p:sp>
      <p:pic>
        <p:nvPicPr>
          <p:cNvPr id="339" name="Google Shape;339;p48"/>
          <p:cNvPicPr preferRelativeResize="0"/>
          <p:nvPr/>
        </p:nvPicPr>
        <p:blipFill rotWithShape="1">
          <a:blip r:embed="rId4">
            <a:alphaModFix/>
          </a:blip>
          <a:srcRect b="3941" l="87548" r="0" t="74776"/>
          <a:stretch/>
        </p:blipFill>
        <p:spPr>
          <a:xfrm>
            <a:off x="6863629" y="3166275"/>
            <a:ext cx="2026522" cy="1731825"/>
          </a:xfrm>
          <a:prstGeom prst="rect">
            <a:avLst/>
          </a:prstGeom>
          <a:noFill/>
          <a:ln>
            <a:noFill/>
          </a:ln>
        </p:spPr>
      </p:pic>
      <p:pic>
        <p:nvPicPr>
          <p:cNvPr id="340" name="Google Shape;340;p48"/>
          <p:cNvPicPr preferRelativeResize="0"/>
          <p:nvPr/>
        </p:nvPicPr>
        <p:blipFill>
          <a:blip r:embed="rId5">
            <a:alphaModFix/>
          </a:blip>
          <a:stretch>
            <a:fillRect/>
          </a:stretch>
        </p:blipFill>
        <p:spPr>
          <a:xfrm>
            <a:off x="583625" y="949750"/>
            <a:ext cx="6031901" cy="3874324"/>
          </a:xfrm>
          <a:prstGeom prst="rect">
            <a:avLst/>
          </a:prstGeom>
          <a:noFill/>
          <a:ln>
            <a:noFill/>
          </a:ln>
        </p:spPr>
      </p:pic>
      <p:pic>
        <p:nvPicPr>
          <p:cNvPr id="341" name="Google Shape;341;p48"/>
          <p:cNvPicPr preferRelativeResize="0"/>
          <p:nvPr/>
        </p:nvPicPr>
        <p:blipFill>
          <a:blip r:embed="rId6">
            <a:alphaModFix/>
          </a:blip>
          <a:stretch>
            <a:fillRect/>
          </a:stretch>
        </p:blipFill>
        <p:spPr>
          <a:xfrm>
            <a:off x="4811525" y="-444025"/>
            <a:ext cx="4016949" cy="402340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grpSp>
        <p:nvGrpSpPr>
          <p:cNvPr id="346" name="Google Shape;346;p49"/>
          <p:cNvGrpSpPr/>
          <p:nvPr/>
        </p:nvGrpSpPr>
        <p:grpSpPr>
          <a:xfrm>
            <a:off x="3482701" y="3010323"/>
            <a:ext cx="1776215" cy="520935"/>
            <a:chOff x="4263435" y="2728840"/>
            <a:chExt cx="1776215" cy="520935"/>
          </a:xfrm>
        </p:grpSpPr>
        <p:pic>
          <p:nvPicPr>
            <p:cNvPr descr="A screenshot of a computer  Description automatically generated" id="347" name="Google Shape;347;p49"/>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348" name="Google Shape;348;p49"/>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349" name="Google Shape;349;p49"/>
          <p:cNvGrpSpPr/>
          <p:nvPr/>
        </p:nvGrpSpPr>
        <p:grpSpPr>
          <a:xfrm>
            <a:off x="2471959" y="1262629"/>
            <a:ext cx="1297326" cy="717492"/>
            <a:chOff x="2196749" y="1898519"/>
            <a:chExt cx="1297326" cy="717492"/>
          </a:xfrm>
        </p:grpSpPr>
        <p:pic>
          <p:nvPicPr>
            <p:cNvPr descr="A screenshot of a computer  Description automatically generated" id="350" name="Google Shape;350;p49"/>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351" name="Google Shape;351;p49"/>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352" name="Google Shape;352;p49"/>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353" name="Google Shape;353;p49"/>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354" name="Google Shape;354;p49"/>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355" name="Google Shape;355;p49"/>
          <p:cNvGrpSpPr/>
          <p:nvPr/>
        </p:nvGrpSpPr>
        <p:grpSpPr>
          <a:xfrm>
            <a:off x="6926079" y="1137623"/>
            <a:ext cx="1086442" cy="1131866"/>
            <a:chOff x="7458177" y="625219"/>
            <a:chExt cx="1086442" cy="1131866"/>
          </a:xfrm>
        </p:grpSpPr>
        <p:pic>
          <p:nvPicPr>
            <p:cNvPr descr="A screenshot of a computer  Description automatically generated" id="356" name="Google Shape;356;p49"/>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357" name="Google Shape;357;p49"/>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358" name="Google Shape;358;p49"/>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359" name="Google Shape;359;p49"/>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360" name="Google Shape;360;p49"/>
          <p:cNvGrpSpPr/>
          <p:nvPr/>
        </p:nvGrpSpPr>
        <p:grpSpPr>
          <a:xfrm>
            <a:off x="469187" y="1759297"/>
            <a:ext cx="1253321" cy="723138"/>
            <a:chOff x="540565" y="1880861"/>
            <a:chExt cx="1253321" cy="723138"/>
          </a:xfrm>
        </p:grpSpPr>
        <p:pic>
          <p:nvPicPr>
            <p:cNvPr descr="A screenshot of a computer  Description automatically generated" id="361" name="Google Shape;361;p49"/>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362" name="Google Shape;362;p49"/>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363" name="Google Shape;363;p49"/>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364" name="Google Shape;364;p49"/>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365" name="Google Shape;365;p49"/>
          <p:cNvGrpSpPr/>
          <p:nvPr/>
        </p:nvGrpSpPr>
        <p:grpSpPr>
          <a:xfrm>
            <a:off x="6998662" y="3928416"/>
            <a:ext cx="1017954" cy="452314"/>
            <a:chOff x="7031592" y="3856705"/>
            <a:chExt cx="1017954" cy="452314"/>
          </a:xfrm>
        </p:grpSpPr>
        <p:pic>
          <p:nvPicPr>
            <p:cNvPr descr="A screenshot of a computer  Description automatically generated" id="366" name="Google Shape;366;p49"/>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367" name="Google Shape;367;p49"/>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50"/>
          <p:cNvPicPr preferRelativeResize="0"/>
          <p:nvPr/>
        </p:nvPicPr>
        <p:blipFill rotWithShape="1">
          <a:blip r:embed="rId3">
            <a:alphaModFix/>
          </a:blip>
          <a:srcRect b="0" l="0" r="0" t="0"/>
          <a:stretch/>
        </p:blipFill>
        <p:spPr>
          <a:xfrm>
            <a:off x="-906799" y="276350"/>
            <a:ext cx="6695724" cy="984925"/>
          </a:xfrm>
          <a:prstGeom prst="rect">
            <a:avLst/>
          </a:prstGeom>
          <a:noFill/>
          <a:ln>
            <a:noFill/>
          </a:ln>
        </p:spPr>
      </p:pic>
      <p:sp>
        <p:nvSpPr>
          <p:cNvPr id="374" name="Google Shape;374;p5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375" name="Google Shape;375;p50"/>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376" name="Google Shape;376;p50"/>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Make sure you write your name and </a:t>
            </a:r>
            <a:br>
              <a:rPr lang="en">
                <a:solidFill>
                  <a:schemeClr val="dk1"/>
                </a:solidFill>
                <a:latin typeface="Calibri"/>
                <a:ea typeface="Calibri"/>
                <a:cs typeface="Calibri"/>
                <a:sym typeface="Calibri"/>
              </a:rPr>
            </a:br>
            <a:r>
              <a:rPr lang="en">
                <a:solidFill>
                  <a:schemeClr val="dk1"/>
                </a:solidFill>
                <a:latin typeface="Calibri"/>
                <a:ea typeface="Calibri"/>
                <a:cs typeface="Calibri"/>
                <a:sym typeface="Calibri"/>
              </a:rPr>
              <a:t>give your invention a name.</a:t>
            </a:r>
            <a:endParaRPr>
              <a:solidFill>
                <a:schemeClr val="dk1"/>
              </a:solidFill>
              <a:latin typeface="Calibri"/>
              <a:ea typeface="Calibri"/>
              <a:cs typeface="Calibri"/>
              <a:sym typeface="Calibri"/>
            </a:endParaRPr>
          </a:p>
        </p:txBody>
      </p:sp>
      <p:pic>
        <p:nvPicPr>
          <p:cNvPr id="377" name="Google Shape;377;p50"/>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378" name="Google Shape;378;p50"/>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does it do?</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Who is it for?</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How does it work?</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is it made of?</a:t>
            </a:r>
            <a:endParaRPr>
              <a:solidFill>
                <a:schemeClr val="dk1"/>
              </a:solidFill>
              <a:latin typeface="Calibri"/>
              <a:ea typeface="Calibri"/>
              <a:cs typeface="Calibri"/>
              <a:sym typeface="Calibri"/>
            </a:endParaRPr>
          </a:p>
        </p:txBody>
      </p:sp>
      <p:sp>
        <p:nvSpPr>
          <p:cNvPr id="379" name="Google Shape;379;p50"/>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You can add notes to your drawing too if there’s more you want to tell us.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380" name="Google Shape;380;p50"/>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We’d also like to hear all about:</a:t>
            </a:r>
            <a:endParaRPr b="1"/>
          </a:p>
        </p:txBody>
      </p:sp>
      <p:pic>
        <p:nvPicPr>
          <p:cNvPr id="381" name="Google Shape;381;p50"/>
          <p:cNvPicPr preferRelativeResize="0"/>
          <p:nvPr/>
        </p:nvPicPr>
        <p:blipFill>
          <a:blip r:embed="rId4">
            <a:alphaModFix/>
          </a:blip>
          <a:stretch>
            <a:fillRect/>
          </a:stretch>
        </p:blipFill>
        <p:spPr>
          <a:xfrm>
            <a:off x="3209000" y="2639975"/>
            <a:ext cx="1684425" cy="1986180"/>
          </a:xfrm>
          <a:prstGeom prst="rect">
            <a:avLst/>
          </a:prstGeom>
          <a:noFill/>
          <a:ln>
            <a:noFill/>
          </a:ln>
        </p:spPr>
      </p:pic>
      <p:grpSp>
        <p:nvGrpSpPr>
          <p:cNvPr id="382" name="Google Shape;382;p50"/>
          <p:cNvGrpSpPr/>
          <p:nvPr/>
        </p:nvGrpSpPr>
        <p:grpSpPr>
          <a:xfrm>
            <a:off x="5002550" y="1698027"/>
            <a:ext cx="3664826" cy="2702148"/>
            <a:chOff x="5002550" y="1698027"/>
            <a:chExt cx="3664826" cy="2702148"/>
          </a:xfrm>
        </p:grpSpPr>
        <p:pic>
          <p:nvPicPr>
            <p:cNvPr id="383" name="Google Shape;383;p50"/>
            <p:cNvPicPr preferRelativeResize="0"/>
            <p:nvPr/>
          </p:nvPicPr>
          <p:blipFill>
            <a:blip r:embed="rId5">
              <a:alphaModFix/>
            </a:blip>
            <a:stretch>
              <a:fillRect/>
            </a:stretch>
          </p:blipFill>
          <p:spPr>
            <a:xfrm rot="-217198">
              <a:off x="5077498" y="1806511"/>
              <a:ext cx="3514930" cy="2485180"/>
            </a:xfrm>
            <a:prstGeom prst="rect">
              <a:avLst/>
            </a:prstGeom>
            <a:noFill/>
            <a:ln>
              <a:noFill/>
            </a:ln>
            <a:effectLst>
              <a:outerShdw blurRad="57150" rotWithShape="0" algn="bl" dir="5400000" dist="19050">
                <a:srgbClr val="000000">
                  <a:alpha val="50000"/>
                </a:srgbClr>
              </a:outerShdw>
            </a:effectLst>
          </p:spPr>
        </p:pic>
        <p:sp>
          <p:nvSpPr>
            <p:cNvPr id="384" name="Google Shape;384;p50"/>
            <p:cNvSpPr/>
            <p:nvPr/>
          </p:nvSpPr>
          <p:spPr>
            <a:xfrm rot="-278241">
              <a:off x="7223322" y="1831419"/>
              <a:ext cx="734705" cy="262765"/>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85" name="Google Shape;385;p50"/>
          <p:cNvPicPr preferRelativeResize="0"/>
          <p:nvPr/>
        </p:nvPicPr>
        <p:blipFill>
          <a:blip r:embed="rId6">
            <a:alphaModFix/>
          </a:blip>
          <a:stretch>
            <a:fillRect/>
          </a:stretch>
        </p:blipFill>
        <p:spPr>
          <a:xfrm>
            <a:off x="6956800" y="147000"/>
            <a:ext cx="1743200" cy="17502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p51"/>
          <p:cNvPicPr preferRelativeResize="0"/>
          <p:nvPr/>
        </p:nvPicPr>
        <p:blipFill rotWithShape="1">
          <a:blip r:embed="rId3">
            <a:alphaModFix/>
          </a:blip>
          <a:srcRect b="0" l="0" r="0" t="0"/>
          <a:stretch/>
        </p:blipFill>
        <p:spPr>
          <a:xfrm>
            <a:off x="1863575" y="2445472"/>
            <a:ext cx="1785298" cy="345525"/>
          </a:xfrm>
          <a:prstGeom prst="rect">
            <a:avLst/>
          </a:prstGeom>
          <a:noFill/>
          <a:ln>
            <a:noFill/>
          </a:ln>
        </p:spPr>
      </p:pic>
      <p:pic>
        <p:nvPicPr>
          <p:cNvPr id="392" name="Google Shape;392;p51"/>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393" name="Google Shape;393;p51"/>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394" name="Google Shape;394;p51"/>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395" name="Google Shape;395;p51"/>
          <p:cNvSpPr txBox="1"/>
          <p:nvPr/>
        </p:nvSpPr>
        <p:spPr>
          <a:xfrm>
            <a:off x="1077200" y="4414200"/>
            <a:ext cx="4090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We can’t wait to see your genius inventions!</a:t>
            </a:r>
            <a:endParaRPr b="1" sz="1600">
              <a:latin typeface="Calibri"/>
              <a:ea typeface="Calibri"/>
              <a:cs typeface="Calibri"/>
              <a:sym typeface="Calibri"/>
            </a:endParaRPr>
          </a:p>
        </p:txBody>
      </p:sp>
      <p:sp>
        <p:nvSpPr>
          <p:cNvPr id="396" name="Google Shape;396;p51"/>
          <p:cNvSpPr txBox="1"/>
          <p:nvPr/>
        </p:nvSpPr>
        <p:spPr>
          <a:xfrm>
            <a:off x="1863575" y="2411859"/>
            <a:ext cx="259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By </a:t>
            </a:r>
            <a:r>
              <a:rPr b="1" lang="en" sz="1600">
                <a:solidFill>
                  <a:schemeClr val="dk1"/>
                </a:solidFill>
                <a:latin typeface="Calibri"/>
                <a:ea typeface="Calibri"/>
                <a:cs typeface="Calibri"/>
                <a:sym typeface="Calibri"/>
              </a:rPr>
              <a:t>30</a:t>
            </a:r>
            <a:r>
              <a:rPr b="1" lang="en" sz="1600">
                <a:solidFill>
                  <a:schemeClr val="dk1"/>
                </a:solidFill>
                <a:latin typeface="Calibri"/>
                <a:ea typeface="Calibri"/>
                <a:cs typeface="Calibri"/>
                <a:sym typeface="Calibri"/>
              </a:rPr>
              <a:t>th April 2024</a:t>
            </a:r>
            <a:endParaRPr b="1" sz="1600">
              <a:solidFill>
                <a:schemeClr val="dk1"/>
              </a:solidFill>
            </a:endParaRPr>
          </a:p>
        </p:txBody>
      </p:sp>
      <p:sp>
        <p:nvSpPr>
          <p:cNvPr id="397" name="Google Shape;397;p51"/>
          <p:cNvSpPr txBox="1"/>
          <p:nvPr/>
        </p:nvSpPr>
        <p:spPr>
          <a:xfrm>
            <a:off x="507102" y="3078400"/>
            <a:ext cx="38031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Your invention could be brought to life by professional makers and shown in a real life exhibition in South Tyneside! </a:t>
            </a:r>
            <a:endParaRPr/>
          </a:p>
        </p:txBody>
      </p:sp>
      <p:sp>
        <p:nvSpPr>
          <p:cNvPr id="398" name="Google Shape;398;p51"/>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southtyneside.littleinventors.org</a:t>
            </a:r>
            <a:endParaRPr sz="1600"/>
          </a:p>
        </p:txBody>
      </p:sp>
      <p:pic>
        <p:nvPicPr>
          <p:cNvPr id="399" name="Google Shape;399;p51"/>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400" name="Google Shape;400;p51"/>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pic>
        <p:nvPicPr>
          <p:cNvPr id="405" name="Google Shape;405;p52"/>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406" name="Google Shape;406;p52"/>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407" name="Google Shape;407;p52"/>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9"/>
          <p:cNvPicPr preferRelativeResize="0"/>
          <p:nvPr/>
        </p:nvPicPr>
        <p:blipFill rotWithShape="1">
          <a:blip r:embed="rId3">
            <a:alphaModFix/>
          </a:blip>
          <a:srcRect b="0" l="0" r="0" t="0"/>
          <a:stretch/>
        </p:blipFill>
        <p:spPr>
          <a:xfrm>
            <a:off x="-463700" y="234500"/>
            <a:ext cx="4789024" cy="779400"/>
          </a:xfrm>
          <a:prstGeom prst="rect">
            <a:avLst/>
          </a:prstGeom>
          <a:noFill/>
          <a:ln>
            <a:noFill/>
          </a:ln>
        </p:spPr>
      </p:pic>
      <p:sp>
        <p:nvSpPr>
          <p:cNvPr id="134" name="Google Shape;134;p29"/>
          <p:cNvSpPr txBox="1"/>
          <p:nvPr/>
        </p:nvSpPr>
        <p:spPr>
          <a:xfrm rot="1507">
            <a:off x="393214" y="443766"/>
            <a:ext cx="41073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Mission: Little Inventors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35" name="Google Shape;135;p29"/>
          <p:cNvPicPr preferRelativeResize="0"/>
          <p:nvPr/>
        </p:nvPicPr>
        <p:blipFill>
          <a:blip r:embed="rId4">
            <a:alphaModFix/>
          </a:blip>
          <a:stretch>
            <a:fillRect/>
          </a:stretch>
        </p:blipFill>
        <p:spPr>
          <a:xfrm rot="-171976">
            <a:off x="472850" y="1429275"/>
            <a:ext cx="4065248" cy="3286797"/>
          </a:xfrm>
          <a:prstGeom prst="rect">
            <a:avLst/>
          </a:prstGeom>
          <a:noFill/>
          <a:ln>
            <a:noFill/>
          </a:ln>
          <a:effectLst>
            <a:outerShdw blurRad="28575" rotWithShape="0" algn="bl" dir="2340000" dist="28575">
              <a:srgbClr val="000000">
                <a:alpha val="30000"/>
              </a:srgbClr>
            </a:outerShdw>
          </a:effectLst>
        </p:spPr>
      </p:pic>
      <p:pic>
        <p:nvPicPr>
          <p:cNvPr id="136" name="Google Shape;136;p29"/>
          <p:cNvPicPr preferRelativeResize="0"/>
          <p:nvPr/>
        </p:nvPicPr>
        <p:blipFill>
          <a:blip r:embed="rId5">
            <a:alphaModFix/>
          </a:blip>
          <a:stretch>
            <a:fillRect/>
          </a:stretch>
        </p:blipFill>
        <p:spPr>
          <a:xfrm rot="27849">
            <a:off x="5068647" y="827551"/>
            <a:ext cx="2583739" cy="1502775"/>
          </a:xfrm>
          <a:prstGeom prst="rect">
            <a:avLst/>
          </a:prstGeom>
          <a:noFill/>
          <a:ln>
            <a:noFill/>
          </a:ln>
        </p:spPr>
      </p:pic>
      <p:pic>
        <p:nvPicPr>
          <p:cNvPr id="137" name="Google Shape;137;p29"/>
          <p:cNvPicPr preferRelativeResize="0"/>
          <p:nvPr/>
        </p:nvPicPr>
        <p:blipFill>
          <a:blip r:embed="rId6">
            <a:alphaModFix/>
          </a:blip>
          <a:stretch>
            <a:fillRect/>
          </a:stretch>
        </p:blipFill>
        <p:spPr>
          <a:xfrm rot="344160">
            <a:off x="6737493" y="2665633"/>
            <a:ext cx="1979640" cy="2015010"/>
          </a:xfrm>
          <a:prstGeom prst="rect">
            <a:avLst/>
          </a:prstGeom>
          <a:noFill/>
          <a:ln>
            <a:noFill/>
          </a:ln>
          <a:effectLst>
            <a:outerShdw blurRad="57150" rotWithShape="0" algn="bl" dir="5400000" dist="19050">
              <a:srgbClr val="000000">
                <a:alpha val="50000"/>
              </a:srgbClr>
            </a:outerShdw>
          </a:effectLst>
        </p:spPr>
      </p:pic>
      <p:pic>
        <p:nvPicPr>
          <p:cNvPr id="138" name="Google Shape;138;p29"/>
          <p:cNvPicPr preferRelativeResize="0"/>
          <p:nvPr/>
        </p:nvPicPr>
        <p:blipFill>
          <a:blip r:embed="rId7">
            <a:alphaModFix/>
          </a:blip>
          <a:stretch>
            <a:fillRect/>
          </a:stretch>
        </p:blipFill>
        <p:spPr>
          <a:xfrm>
            <a:off x="4408040" y="3074249"/>
            <a:ext cx="1975415" cy="1376117"/>
          </a:xfrm>
          <a:prstGeom prst="rect">
            <a:avLst/>
          </a:prstGeom>
          <a:noFill/>
          <a:ln>
            <a:noFill/>
          </a:ln>
        </p:spPr>
      </p:pic>
      <p:sp>
        <p:nvSpPr>
          <p:cNvPr id="139" name="Google Shape;139;p29"/>
          <p:cNvSpPr txBox="1"/>
          <p:nvPr/>
        </p:nvSpPr>
        <p:spPr>
          <a:xfrm>
            <a:off x="4905850" y="4470150"/>
            <a:ext cx="979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Space cat!</a:t>
            </a:r>
            <a:endParaRPr b="1">
              <a:latin typeface="Calibri"/>
              <a:ea typeface="Calibri"/>
              <a:cs typeface="Calibri"/>
              <a:sym typeface="Calibri"/>
            </a:endParaRPr>
          </a:p>
        </p:txBody>
      </p:sp>
      <p:pic>
        <p:nvPicPr>
          <p:cNvPr id="140" name="Google Shape;140;p29"/>
          <p:cNvPicPr preferRelativeResize="0"/>
          <p:nvPr/>
        </p:nvPicPr>
        <p:blipFill>
          <a:blip r:embed="rId8">
            <a:alphaModFix/>
          </a:blip>
          <a:stretch>
            <a:fillRect/>
          </a:stretch>
        </p:blipFill>
        <p:spPr>
          <a:xfrm rot="-936440">
            <a:off x="8082480" y="401396"/>
            <a:ext cx="801691" cy="734858"/>
          </a:xfrm>
          <a:prstGeom prst="rect">
            <a:avLst/>
          </a:prstGeom>
          <a:noFill/>
          <a:ln>
            <a:noFill/>
          </a:ln>
        </p:spPr>
      </p:pic>
      <p:pic>
        <p:nvPicPr>
          <p:cNvPr id="141" name="Google Shape;141;p29"/>
          <p:cNvPicPr preferRelativeResize="0"/>
          <p:nvPr/>
        </p:nvPicPr>
        <p:blipFill>
          <a:blip r:embed="rId9">
            <a:alphaModFix/>
          </a:blip>
          <a:stretch>
            <a:fillRect/>
          </a:stretch>
        </p:blipFill>
        <p:spPr>
          <a:xfrm>
            <a:off x="-53750" y="3688375"/>
            <a:ext cx="1729250" cy="1718325"/>
          </a:xfrm>
          <a:prstGeom prst="rect">
            <a:avLst/>
          </a:prstGeom>
          <a:noFill/>
          <a:ln>
            <a:noFill/>
          </a:ln>
        </p:spPr>
      </p:pic>
      <p:pic>
        <p:nvPicPr>
          <p:cNvPr id="142" name="Google Shape;142;p29"/>
          <p:cNvPicPr preferRelativeResize="0"/>
          <p:nvPr/>
        </p:nvPicPr>
        <p:blipFill>
          <a:blip r:embed="rId10">
            <a:alphaModFix/>
          </a:blip>
          <a:stretch>
            <a:fillRect/>
          </a:stretch>
        </p:blipFill>
        <p:spPr>
          <a:xfrm rot="957470">
            <a:off x="7888480" y="1480794"/>
            <a:ext cx="587241" cy="909764"/>
          </a:xfrm>
          <a:prstGeom prst="rect">
            <a:avLst/>
          </a:prstGeom>
          <a:noFill/>
          <a:ln>
            <a:noFill/>
          </a:ln>
        </p:spPr>
      </p:pic>
      <p:pic>
        <p:nvPicPr>
          <p:cNvPr id="143" name="Google Shape;143;p29"/>
          <p:cNvPicPr preferRelativeResize="0"/>
          <p:nvPr/>
        </p:nvPicPr>
        <p:blipFill>
          <a:blip r:embed="rId11">
            <a:alphaModFix/>
          </a:blip>
          <a:stretch>
            <a:fillRect/>
          </a:stretch>
        </p:blipFill>
        <p:spPr>
          <a:xfrm rot="641885">
            <a:off x="3768154" y="4459579"/>
            <a:ext cx="620842" cy="620842"/>
          </a:xfrm>
          <a:prstGeom prst="rect">
            <a:avLst/>
          </a:prstGeom>
          <a:noFill/>
          <a:ln>
            <a:noFill/>
          </a:ln>
        </p:spPr>
      </p:pic>
      <p:pic>
        <p:nvPicPr>
          <p:cNvPr id="144" name="Google Shape;144;p29"/>
          <p:cNvPicPr preferRelativeResize="0"/>
          <p:nvPr/>
        </p:nvPicPr>
        <p:blipFill>
          <a:blip r:embed="rId12">
            <a:alphaModFix/>
          </a:blip>
          <a:stretch>
            <a:fillRect/>
          </a:stretch>
        </p:blipFill>
        <p:spPr>
          <a:xfrm rot="35568">
            <a:off x="5061694" y="813006"/>
            <a:ext cx="2597663" cy="1532538"/>
          </a:xfrm>
          <a:prstGeom prst="rect">
            <a:avLst/>
          </a:prstGeom>
          <a:noFill/>
          <a:ln>
            <a:noFill/>
          </a:ln>
        </p:spPr>
      </p:pic>
      <p:pic>
        <p:nvPicPr>
          <p:cNvPr id="145" name="Google Shape;145;p29"/>
          <p:cNvPicPr preferRelativeResize="0"/>
          <p:nvPr/>
        </p:nvPicPr>
        <p:blipFill>
          <a:blip r:embed="rId12">
            <a:alphaModFix/>
          </a:blip>
          <a:stretch>
            <a:fillRect/>
          </a:stretch>
        </p:blipFill>
        <p:spPr>
          <a:xfrm rot="-1554">
            <a:off x="4394937" y="3058454"/>
            <a:ext cx="2001600" cy="1411246"/>
          </a:xfrm>
          <a:prstGeom prst="rect">
            <a:avLst/>
          </a:prstGeom>
          <a:noFill/>
          <a:ln>
            <a:noFill/>
          </a:ln>
        </p:spPr>
      </p:pic>
      <p:pic>
        <p:nvPicPr>
          <p:cNvPr id="146" name="Google Shape;146;p29"/>
          <p:cNvPicPr preferRelativeResize="0"/>
          <p:nvPr/>
        </p:nvPicPr>
        <p:blipFill>
          <a:blip r:embed="rId13">
            <a:alphaModFix/>
          </a:blip>
          <a:stretch>
            <a:fillRect/>
          </a:stretch>
        </p:blipFill>
        <p:spPr>
          <a:xfrm rot="-4367263">
            <a:off x="5651318" y="4221593"/>
            <a:ext cx="564942" cy="360183"/>
          </a:xfrm>
          <a:prstGeom prst="rect">
            <a:avLst/>
          </a:prstGeom>
          <a:noFill/>
          <a:ln>
            <a:noFill/>
          </a:ln>
        </p:spPr>
      </p:pic>
      <p:pic>
        <p:nvPicPr>
          <p:cNvPr id="147" name="Google Shape;147;p29"/>
          <p:cNvPicPr preferRelativeResize="0"/>
          <p:nvPr/>
        </p:nvPicPr>
        <p:blipFill>
          <a:blip r:embed="rId14">
            <a:alphaModFix/>
          </a:blip>
          <a:stretch>
            <a:fillRect/>
          </a:stretch>
        </p:blipFill>
        <p:spPr>
          <a:xfrm rot="2219081">
            <a:off x="6897491" y="286595"/>
            <a:ext cx="726514" cy="532181"/>
          </a:xfrm>
          <a:prstGeom prst="rect">
            <a:avLst/>
          </a:prstGeom>
          <a:noFill/>
          <a:ln>
            <a:noFill/>
          </a:ln>
        </p:spPr>
      </p:pic>
      <p:pic>
        <p:nvPicPr>
          <p:cNvPr id="148" name="Google Shape;148;p29"/>
          <p:cNvPicPr preferRelativeResize="0"/>
          <p:nvPr/>
        </p:nvPicPr>
        <p:blipFill>
          <a:blip r:embed="rId15">
            <a:alphaModFix/>
          </a:blip>
          <a:stretch>
            <a:fillRect/>
          </a:stretch>
        </p:blipFill>
        <p:spPr>
          <a:xfrm>
            <a:off x="5429000" y="198750"/>
            <a:ext cx="1094100" cy="785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descr="page3.png" id="154" name="Google Shape;154;p30"/>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155" name="Google Shape;155;p30"/>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56" name="Google Shape;156;p30"/>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57" name="Google Shape;157;p30"/>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31"/>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164" name="Google Shape;164;p31"/>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65" name="Google Shape;165;p31"/>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32"/>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71" name="Google Shape;171;p32"/>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72" name="Google Shape;172;p32"/>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73" name="Google Shape;173;p32"/>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74" name="Google Shape;174;p32"/>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75" name="Google Shape;175;p32"/>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76" name="Google Shape;176;p32"/>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77" name="Google Shape;177;p32"/>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78" name="Google Shape;178;p32"/>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79" name="Google Shape;179;p32"/>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80" name="Google Shape;180;p32"/>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81" name="Google Shape;181;p32"/>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182" name="Google Shape;182;p32"/>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83" name="Google Shape;183;p32"/>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84" name="Google Shape;184;p32"/>
          <p:cNvPicPr preferRelativeResize="0"/>
          <p:nvPr/>
        </p:nvPicPr>
        <p:blipFill>
          <a:blip r:embed="rId9">
            <a:alphaModFix/>
          </a:blip>
          <a:stretch>
            <a:fillRect/>
          </a:stretch>
        </p:blipFill>
        <p:spPr>
          <a:xfrm>
            <a:off x="6445375" y="2528275"/>
            <a:ext cx="535824" cy="341641"/>
          </a:xfrm>
          <a:prstGeom prst="rect">
            <a:avLst/>
          </a:prstGeom>
          <a:noFill/>
          <a:ln>
            <a:noFill/>
          </a:ln>
        </p:spPr>
      </p:pic>
      <p:sp>
        <p:nvSpPr>
          <p:cNvPr id="185" name="Google Shape;185;p32"/>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33"/>
          <p:cNvPicPr preferRelativeResize="0"/>
          <p:nvPr/>
        </p:nvPicPr>
        <p:blipFill>
          <a:blip r:embed="rId3">
            <a:alphaModFix/>
          </a:blip>
          <a:stretch>
            <a:fillRect/>
          </a:stretch>
        </p:blipFill>
        <p:spPr>
          <a:xfrm>
            <a:off x="6438771" y="1254825"/>
            <a:ext cx="2305753" cy="3458625"/>
          </a:xfrm>
          <a:prstGeom prst="rect">
            <a:avLst/>
          </a:prstGeom>
          <a:noFill/>
          <a:ln>
            <a:noFill/>
          </a:ln>
        </p:spPr>
      </p:pic>
      <p:pic>
        <p:nvPicPr>
          <p:cNvPr id="191" name="Google Shape;191;p3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92" name="Google Shape;192;p3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193" name="Google Shape;193;p33"/>
          <p:cNvPicPr preferRelativeResize="0"/>
          <p:nvPr/>
        </p:nvPicPr>
        <p:blipFill>
          <a:blip r:embed="rId5">
            <a:alphaModFix/>
          </a:blip>
          <a:stretch>
            <a:fillRect/>
          </a:stretch>
        </p:blipFill>
        <p:spPr>
          <a:xfrm>
            <a:off x="4639025" y="3180753"/>
            <a:ext cx="2472175" cy="1648939"/>
          </a:xfrm>
          <a:prstGeom prst="rect">
            <a:avLst/>
          </a:prstGeom>
          <a:noFill/>
          <a:ln>
            <a:noFill/>
          </a:ln>
        </p:spPr>
      </p:pic>
      <p:pic>
        <p:nvPicPr>
          <p:cNvPr id="194" name="Google Shape;194;p33"/>
          <p:cNvPicPr preferRelativeResize="0"/>
          <p:nvPr/>
        </p:nvPicPr>
        <p:blipFill rotWithShape="1">
          <a:blip r:embed="rId6">
            <a:alphaModFix/>
          </a:blip>
          <a:srcRect b="-1300" l="9927" r="45333" t="72654"/>
          <a:stretch/>
        </p:blipFill>
        <p:spPr>
          <a:xfrm>
            <a:off x="3889251" y="1153088"/>
            <a:ext cx="2724352" cy="1520401"/>
          </a:xfrm>
          <a:prstGeom prst="rect">
            <a:avLst/>
          </a:prstGeom>
          <a:noFill/>
          <a:ln>
            <a:noFill/>
          </a:ln>
        </p:spPr>
      </p:pic>
      <p:sp>
        <p:nvSpPr>
          <p:cNvPr id="195" name="Google Shape;195;p3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96" name="Google Shape;196;p33"/>
          <p:cNvPicPr preferRelativeResize="0"/>
          <p:nvPr/>
        </p:nvPicPr>
        <p:blipFill rotWithShape="1">
          <a:blip r:embed="rId7">
            <a:alphaModFix/>
          </a:blip>
          <a:srcRect b="24593" l="3220" r="75148" t="46602"/>
          <a:stretch/>
        </p:blipFill>
        <p:spPr>
          <a:xfrm>
            <a:off x="273875" y="1254825"/>
            <a:ext cx="2305751" cy="1535194"/>
          </a:xfrm>
          <a:prstGeom prst="rect">
            <a:avLst/>
          </a:prstGeom>
          <a:noFill/>
          <a:ln>
            <a:noFill/>
          </a:ln>
        </p:spPr>
      </p:pic>
      <p:pic>
        <p:nvPicPr>
          <p:cNvPr id="197" name="Google Shape;197;p33"/>
          <p:cNvPicPr preferRelativeResize="0"/>
          <p:nvPr/>
        </p:nvPicPr>
        <p:blipFill>
          <a:blip r:embed="rId8">
            <a:alphaModFix/>
          </a:blip>
          <a:stretch>
            <a:fillRect/>
          </a:stretch>
        </p:blipFill>
        <p:spPr>
          <a:xfrm>
            <a:off x="1906375" y="2308250"/>
            <a:ext cx="2945755" cy="2266951"/>
          </a:xfrm>
          <a:prstGeom prst="rect">
            <a:avLst/>
          </a:prstGeom>
          <a:noFill/>
          <a:ln>
            <a:noFill/>
          </a:ln>
        </p:spPr>
      </p:pic>
      <p:sp>
        <p:nvSpPr>
          <p:cNvPr id="198" name="Google Shape;198;p33"/>
          <p:cNvSpPr txBox="1"/>
          <p:nvPr/>
        </p:nvSpPr>
        <p:spPr>
          <a:xfrm>
            <a:off x="2743923" y="1166526"/>
            <a:ext cx="1895100" cy="88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Hedgehog road crossing device!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99" name="Google Shape;199;p33"/>
          <p:cNvPicPr preferRelativeResize="0"/>
          <p:nvPr/>
        </p:nvPicPr>
        <p:blipFill>
          <a:blip r:embed="rId9">
            <a:alphaModFix/>
          </a:blip>
          <a:stretch>
            <a:fillRect/>
          </a:stretch>
        </p:blipFill>
        <p:spPr>
          <a:xfrm flipH="1" rot="-1850388">
            <a:off x="2398662" y="1660075"/>
            <a:ext cx="535825" cy="341637"/>
          </a:xfrm>
          <a:prstGeom prst="rect">
            <a:avLst/>
          </a:prstGeom>
          <a:noFill/>
          <a:ln>
            <a:noFill/>
          </a:ln>
        </p:spPr>
      </p:pic>
      <p:sp>
        <p:nvSpPr>
          <p:cNvPr id="200" name="Google Shape;200;p33"/>
          <p:cNvSpPr txBox="1"/>
          <p:nvPr/>
        </p:nvSpPr>
        <p:spPr>
          <a:xfrm>
            <a:off x="7159625" y="395450"/>
            <a:ext cx="13035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201" name="Google Shape;201;p33"/>
          <p:cNvPicPr preferRelativeResize="0"/>
          <p:nvPr/>
        </p:nvPicPr>
        <p:blipFill>
          <a:blip r:embed="rId10">
            <a:alphaModFix/>
          </a:blip>
          <a:stretch>
            <a:fillRect/>
          </a:stretch>
        </p:blipFill>
        <p:spPr>
          <a:xfrm>
            <a:off x="8074723" y="1082950"/>
            <a:ext cx="380578" cy="568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34"/>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208" name="Google Shape;208;p34">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209" name="Google Shape;209;p34"/>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210" name="Google Shape;210;p34"/>
          <p:cNvPicPr preferRelativeResize="0"/>
          <p:nvPr/>
        </p:nvPicPr>
        <p:blipFill rotWithShape="1">
          <a:blip r:embed="rId7">
            <a:alphaModFix/>
          </a:blip>
          <a:srcRect b="0" l="0" r="0" t="0"/>
          <a:stretch/>
        </p:blipFill>
        <p:spPr>
          <a:xfrm>
            <a:off x="-2650575" y="446975"/>
            <a:ext cx="5418477" cy="943550"/>
          </a:xfrm>
          <a:prstGeom prst="rect">
            <a:avLst/>
          </a:prstGeom>
          <a:noFill/>
          <a:ln>
            <a:noFill/>
          </a:ln>
        </p:spPr>
      </p:pic>
      <p:sp>
        <p:nvSpPr>
          <p:cNvPr id="211" name="Google Shape;211;p34"/>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212" name="Google Shape;212;p34"/>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35"/>
          <p:cNvPicPr preferRelativeResize="0"/>
          <p:nvPr/>
        </p:nvPicPr>
        <p:blipFill>
          <a:blip r:embed="rId3">
            <a:alphaModFix/>
          </a:blip>
          <a:stretch>
            <a:fillRect/>
          </a:stretch>
        </p:blipFill>
        <p:spPr>
          <a:xfrm>
            <a:off x="2447325" y="588925"/>
            <a:ext cx="6829924" cy="4164575"/>
          </a:xfrm>
          <a:prstGeom prst="rect">
            <a:avLst/>
          </a:prstGeom>
          <a:noFill/>
          <a:ln>
            <a:noFill/>
          </a:ln>
        </p:spPr>
      </p:pic>
      <p:pic>
        <p:nvPicPr>
          <p:cNvPr id="218" name="Google Shape;218;p35"/>
          <p:cNvPicPr preferRelativeResize="0"/>
          <p:nvPr/>
        </p:nvPicPr>
        <p:blipFill rotWithShape="1">
          <a:blip r:embed="rId4">
            <a:alphaModFix/>
          </a:blip>
          <a:srcRect b="0" l="0" r="0" t="0"/>
          <a:stretch/>
        </p:blipFill>
        <p:spPr>
          <a:xfrm>
            <a:off x="-1615350" y="429674"/>
            <a:ext cx="5655952" cy="891000"/>
          </a:xfrm>
          <a:prstGeom prst="rect">
            <a:avLst/>
          </a:prstGeom>
          <a:noFill/>
          <a:ln>
            <a:noFill/>
          </a:ln>
        </p:spPr>
      </p:pic>
      <p:sp>
        <p:nvSpPr>
          <p:cNvPr id="219" name="Google Shape;219;p35"/>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220" name="Google Shape;220;p35"/>
          <p:cNvPicPr preferRelativeResize="0"/>
          <p:nvPr/>
        </p:nvPicPr>
        <p:blipFill>
          <a:blip r:embed="rId5">
            <a:alphaModFix/>
          </a:blip>
          <a:stretch>
            <a:fillRect/>
          </a:stretch>
        </p:blipFill>
        <p:spPr>
          <a:xfrm>
            <a:off x="606377" y="1479924"/>
            <a:ext cx="4330774" cy="31330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