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Lst>
  <p:sldSz cy="15444225" cx="27432000"/>
  <p:notesSz cx="6858000" cy="9144000"/>
  <p:embeddedFontLst>
    <p:embeddedFont>
      <p:font typeface="Helvetica Neue"/>
      <p:regular r:id="rId33"/>
      <p:bold r:id="rId34"/>
      <p:italic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4864">
          <p15:clr>
            <a:srgbClr val="A4A3A4"/>
          </p15:clr>
        </p15:guide>
        <p15:guide id="2" pos="86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Ellie Birkhead"/>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864" orient="horz"/>
        <p:guide pos="86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HelveticaNeue-regular.fntdata"/><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font" Target="fonts/HelveticaNeue-italic.fntdata"/><Relationship Id="rId12" Type="http://schemas.openxmlformats.org/officeDocument/2006/relationships/slide" Target="slides/slide6.xml"/><Relationship Id="rId34" Type="http://schemas.openxmlformats.org/officeDocument/2006/relationships/font" Target="fonts/HelveticaNeue-bold.fntdata"/><Relationship Id="rId15" Type="http://schemas.openxmlformats.org/officeDocument/2006/relationships/slide" Target="slides/slide9.xml"/><Relationship Id="rId14" Type="http://schemas.openxmlformats.org/officeDocument/2006/relationships/slide" Target="slides/slide8.xml"/><Relationship Id="rId36" Type="http://schemas.openxmlformats.org/officeDocument/2006/relationships/font" Target="fonts/HelveticaNeue-bold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3-01-16T17:22:39.051">
    <p:pos x="6000" y="0"/>
    <p:text>@phoebe@littleinventors.org this slide has also been updated</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youtu.be/ncWxe26Ljn4"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opusenergy.com/blog/13-little-known-facts-about-wind-energy/"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outhtyneside.littleinventors.org" TargetMode="Externa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littleinventors.org"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ERFgorcRCJY&amp;feature=emb_rel_pause" TargetMode="External"/><Relationship Id="rId3" Type="http://schemas.openxmlformats.org/officeDocument/2006/relationships/hyperlink" Target="https://vimeo.com/122959827"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highlight>
                  <a:schemeClr val="lt1"/>
                </a:highlight>
              </a:rPr>
              <a:t>Welcome to our Powering the Future challenge!</a:t>
            </a:r>
            <a:endParaRPr>
              <a:solidFill>
                <a:schemeClr val="dk1"/>
              </a:solidFill>
              <a:highlight>
                <a:schemeClr val="lt1"/>
              </a:highlight>
            </a:endParaRPr>
          </a:p>
          <a:p>
            <a:pPr indent="0" lvl="0" marL="0" rtl="0" algn="l">
              <a:spcBef>
                <a:spcPts val="0"/>
              </a:spcBef>
              <a:spcAft>
                <a:spcPts val="0"/>
              </a:spcAft>
              <a:buClr>
                <a:schemeClr val="dk1"/>
              </a:buClr>
              <a:buSzPts val="1100"/>
              <a:buFont typeface="Arial"/>
              <a:buNone/>
            </a:pPr>
            <a:r>
              <a:rPr lang="en">
                <a:solidFill>
                  <a:schemeClr val="dk1"/>
                </a:solidFill>
              </a:rPr>
              <a:t>This PowerPoint aims to introduce the challenge to your class as well as introducing them to different </a:t>
            </a:r>
            <a:r>
              <a:rPr lang="en">
                <a:solidFill>
                  <a:schemeClr val="dk1"/>
                </a:solidFill>
              </a:rPr>
              <a:t>activities</a:t>
            </a:r>
            <a:r>
              <a:rPr lang="en">
                <a:solidFill>
                  <a:schemeClr val="dk1"/>
                </a:solidFill>
              </a:rPr>
              <a:t> along the way before coming up with their final </a:t>
            </a:r>
            <a:r>
              <a:rPr lang="en">
                <a:solidFill>
                  <a:schemeClr val="dk1"/>
                </a:solidFill>
              </a:rPr>
              <a:t>invention</a:t>
            </a:r>
            <a:r>
              <a:rPr lang="en">
                <a:solidFill>
                  <a:schemeClr val="dk1"/>
                </a:solidFill>
              </a:rPr>
              <a:t> drawing. There are tips and a rough script to support delivery of the activities in class. Good luck!</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Welcome all of your students to the launch of a new project, you may want to say:</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Hi everyone - this lesson is the beginning of an exciting new project. Can you use your imagination to help us Power the Future and invent solutions for a better planet?!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On the way we are going to share knowledge about the world around us and learn new facts too.</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To showcase all of our new knowledge we are going to complete a Powering the Future, wind focused invention challenge!</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Let’s get this project set in motion!</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First let’s learn a little more about Little Inventors and the Dogger Bank wind farm.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1b61835c1f9_0_295: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1b61835c1f9_0_2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Little Inventors and Dogger Bank have joined forces and are challenging you, the children of South Tyneside and beyond to take part in a wind powered </a:t>
            </a:r>
            <a:r>
              <a:rPr lang="en"/>
              <a:t>invention</a:t>
            </a:r>
            <a:r>
              <a:rPr lang="en"/>
              <a:t> challenge! </a:t>
            </a:r>
            <a:endParaRPr/>
          </a:p>
          <a:p>
            <a:pPr indent="-298450" lvl="0" marL="457200" rtl="0" algn="l">
              <a:spcBef>
                <a:spcPts val="0"/>
              </a:spcBef>
              <a:spcAft>
                <a:spcPts val="0"/>
              </a:spcAft>
              <a:buSzPts val="1100"/>
              <a:buChar char="●"/>
            </a:pPr>
            <a:r>
              <a:rPr lang="en"/>
              <a:t>Play the challenge launch video to your class to get their </a:t>
            </a:r>
            <a:r>
              <a:rPr lang="en"/>
              <a:t>imagination</a:t>
            </a:r>
            <a:r>
              <a:rPr lang="en"/>
              <a:t> whirring!</a:t>
            </a:r>
            <a:r>
              <a:rPr lang="en" u="sng">
                <a:solidFill>
                  <a:schemeClr val="hlink"/>
                </a:solidFill>
                <a:hlinkClick r:id="rId2"/>
              </a:rPr>
              <a:t> https://youtu.be/ncWxe26Ljn4</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1fc9dcac1dd_0_0: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2" name="Google Shape;182;g1fc9dcac1dd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As it is, The North of England boasts an impressive history when it comes to energy and invention! </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Stephenson’s Rocket was one of the first steam locomotive and it was designed and built in Newcastle in 1829.</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And of course the North East has a long history of coalmining, which you can explore at Woodhorn Museum. </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Joseph Swan, born in Sunderland, invented the lightbulb in 1860, 20 years before Edison claimed it. Charles Merz brought electricity to a whole city Britain for the first time, in Newcastle in 1901, and John Walker from Stockton on Tees invented the first friction matches in the early 1800s! </a:t>
            </a:r>
            <a:endParaRPr sz="1200">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Nowadays, it’s more about renewable energy as well as our </a:t>
            </a:r>
            <a:r>
              <a:rPr lang="en" sz="1200">
                <a:solidFill>
                  <a:schemeClr val="dk1"/>
                </a:solidFill>
                <a:latin typeface="Calibri"/>
                <a:ea typeface="Calibri"/>
                <a:cs typeface="Calibri"/>
                <a:sym typeface="Calibri"/>
              </a:rPr>
              <a:t>offshore </a:t>
            </a:r>
            <a:r>
              <a:rPr lang="en" sz="1200">
                <a:solidFill>
                  <a:schemeClr val="dk1"/>
                </a:solidFill>
                <a:latin typeface="Calibri"/>
                <a:ea typeface="Calibri"/>
                <a:cs typeface="Calibri"/>
                <a:sym typeface="Calibri"/>
              </a:rPr>
              <a:t>windfarms we have a 16,000 solar panel farm in Eaglescliffe and the Teesside Wind Farm in Redcar has 27 wind turbines, helping to power close to 50,000 homes in the North East. </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Char char="●"/>
            </a:pPr>
            <a:r>
              <a:rPr lang="en" sz="1200">
                <a:latin typeface="Calibri"/>
                <a:ea typeface="Calibri"/>
                <a:cs typeface="Calibri"/>
                <a:sym typeface="Calibri"/>
              </a:rPr>
              <a:t>And of course, our very own Chief Inventor Dominic Wilcox is from Sunderland, where Little Inventors started!</a:t>
            </a:r>
            <a:endParaRPr sz="1200">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1fc9dcac1dd_0_8: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1fc9dcac1dd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lnSpc>
                <a:spcPct val="120000"/>
              </a:lnSpc>
              <a:spcBef>
                <a:spcPts val="0"/>
              </a:spcBef>
              <a:spcAft>
                <a:spcPts val="0"/>
              </a:spcAft>
              <a:buClr>
                <a:schemeClr val="dk1"/>
              </a:buClr>
              <a:buSzPts val="1200"/>
              <a:buFont typeface="Calibri"/>
              <a:buChar char="●"/>
            </a:pPr>
            <a:r>
              <a:rPr lang="en" sz="1200">
                <a:solidFill>
                  <a:schemeClr val="dk1"/>
                </a:solidFill>
                <a:highlight>
                  <a:srgbClr val="FFFFFF"/>
                </a:highlight>
                <a:latin typeface="Calibri"/>
                <a:ea typeface="Calibri"/>
                <a:cs typeface="Calibri"/>
                <a:sym typeface="Calibri"/>
              </a:rPr>
              <a:t>Climate change is a change in weather conditions, like temperature and rainfall, over a long period of time.</a:t>
            </a:r>
            <a:endParaRPr sz="1200">
              <a:solidFill>
                <a:schemeClr val="dk1"/>
              </a:solidFill>
              <a:highlight>
                <a:srgbClr val="FFFFFF"/>
              </a:highlight>
              <a:latin typeface="Calibri"/>
              <a:ea typeface="Calibri"/>
              <a:cs typeface="Calibri"/>
              <a:sym typeface="Calibri"/>
            </a:endParaRPr>
          </a:p>
          <a:p>
            <a:pPr indent="-304800" lvl="0" marL="457200" rtl="0" algn="l">
              <a:lnSpc>
                <a:spcPct val="120000"/>
              </a:lnSpc>
              <a:spcBef>
                <a:spcPts val="0"/>
              </a:spcBef>
              <a:spcAft>
                <a:spcPts val="0"/>
              </a:spcAft>
              <a:buClr>
                <a:schemeClr val="dk1"/>
              </a:buClr>
              <a:buSzPts val="1200"/>
              <a:buFont typeface="Calibri"/>
              <a:buChar char="●"/>
            </a:pPr>
            <a:r>
              <a:rPr lang="en" sz="1200">
                <a:solidFill>
                  <a:schemeClr val="dk1"/>
                </a:solidFill>
                <a:highlight>
                  <a:schemeClr val="lt1"/>
                </a:highlight>
                <a:latin typeface="Calibri"/>
                <a:ea typeface="Calibri"/>
                <a:cs typeface="Calibri"/>
                <a:sym typeface="Calibri"/>
              </a:rPr>
              <a:t>Scientists across the world have observed that the surface of the earth is warming. The big difference is that this time, the change in climate is caused by humans over a very short period of time, through the emissions of carbon dioxide and other greenhouse gasses. This is known as global warming. </a:t>
            </a:r>
            <a:endParaRPr sz="1200">
              <a:solidFill>
                <a:schemeClr val="dk1"/>
              </a:solidFill>
              <a:latin typeface="Calibri"/>
              <a:ea typeface="Calibri"/>
              <a:cs typeface="Calibri"/>
              <a:sym typeface="Calibri"/>
            </a:endParaRPr>
          </a:p>
          <a:p>
            <a:pPr indent="-304800" lvl="0" marL="457200" rtl="0" algn="l">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Global warming is creating big problems for many living things both on land and in the ocean, and life is going to become much harder for everyone if we don’t change the way we live very soon.</a:t>
            </a:r>
            <a:endParaRPr sz="1200">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1fc9dcac1dd_0_15:notes"/>
          <p:cNvSpPr/>
          <p:nvPr>
            <p:ph idx="2" type="sldImg"/>
          </p:nvPr>
        </p:nvSpPr>
        <p:spPr>
          <a:xfrm>
            <a:off x="383709" y="685800"/>
            <a:ext cx="60906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0" name="Google Shape;200;g1fc9dcac1dd_0_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304800" lvl="0" marL="457200" rtl="0" algn="l">
              <a:spcBef>
                <a:spcPts val="0"/>
              </a:spcBef>
              <a:spcAft>
                <a:spcPts val="0"/>
              </a:spcAft>
              <a:buSzPts val="1200"/>
              <a:buFont typeface="Calibri"/>
              <a:buChar char="●"/>
            </a:pPr>
            <a:r>
              <a:rPr lang="en" sz="1200">
                <a:latin typeface="Calibri"/>
                <a:ea typeface="Calibri"/>
                <a:cs typeface="Calibri"/>
                <a:sym typeface="Calibri"/>
              </a:rPr>
              <a:t>The impact of climate change means more flooding, more extreme weather. </a:t>
            </a:r>
            <a:r>
              <a:rPr lang="en" sz="1200">
                <a:solidFill>
                  <a:schemeClr val="dk1"/>
                </a:solidFill>
                <a:highlight>
                  <a:schemeClr val="lt1"/>
                </a:highlight>
                <a:latin typeface="Calibri"/>
                <a:ea typeface="Calibri"/>
                <a:cs typeface="Calibri"/>
                <a:sym typeface="Calibri"/>
              </a:rPr>
              <a:t>When it rains less often, the earth becomes drier for longer and heavy rain slides off, creating floods. It also means that </a:t>
            </a:r>
            <a:r>
              <a:rPr lang="en" sz="1200">
                <a:solidFill>
                  <a:srgbClr val="1D2228"/>
                </a:solidFill>
                <a:highlight>
                  <a:schemeClr val="lt1"/>
                </a:highlight>
                <a:latin typeface="Calibri"/>
                <a:ea typeface="Calibri"/>
                <a:cs typeface="Calibri"/>
                <a:sym typeface="Calibri"/>
              </a:rPr>
              <a:t>the quality of the soil decreases, and with it its ability to grow trees and plants. </a:t>
            </a:r>
            <a:r>
              <a:rPr lang="en" sz="1200">
                <a:solidFill>
                  <a:schemeClr val="dk1"/>
                </a:solidFill>
                <a:highlight>
                  <a:schemeClr val="lt1"/>
                </a:highlight>
                <a:latin typeface="Calibri"/>
                <a:ea typeface="Calibri"/>
                <a:cs typeface="Calibri"/>
                <a:sym typeface="Calibri"/>
              </a:rPr>
              <a:t>When trees are drier for longer, this also means more chances of wildfires.</a:t>
            </a:r>
            <a:endParaRPr sz="1200">
              <a:solidFill>
                <a:schemeClr val="dk1"/>
              </a:solidFill>
              <a:highlight>
                <a:schemeClr val="lt1"/>
              </a:highlight>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We are losing our precious supplies of freshwater with the loss of glaciers and ice cap, and as sea levels rise, we are at risk of losing part of our land.</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Air pollution, plastic pollution, microplastics, oil spills, these are all making the oceans less able to sustain healthy life and we could risk losing our sources of materials and food. </a:t>
            </a:r>
            <a:endParaRPr sz="1200">
              <a:latin typeface="Calibri"/>
              <a:ea typeface="Calibri"/>
              <a:cs typeface="Calibri"/>
              <a:sym typeface="Calibri"/>
            </a:endParaRPr>
          </a:p>
        </p:txBody>
      </p:sp>
      <p:sp>
        <p:nvSpPr>
          <p:cNvPr id="201" name="Google Shape;201;g1fc9dcac1dd_0_1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1b61835c1f9_0_308: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1b61835c1f9_0_3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lnSpc>
                <a:spcPct val="90000"/>
              </a:lnSpc>
              <a:spcBef>
                <a:spcPts val="80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Scientists all agree: we have to change how we live so we can take better care of our planet, and even possibly reverse the damage we have already done.</a:t>
            </a:r>
            <a:endParaRPr sz="1200">
              <a:solidFill>
                <a:schemeClr val="dk1"/>
              </a:solidFill>
              <a:latin typeface="Calibri"/>
              <a:ea typeface="Calibri"/>
              <a:cs typeface="Calibri"/>
              <a:sym typeface="Calibri"/>
            </a:endParaRPr>
          </a:p>
          <a:p>
            <a:pPr indent="-304800" lvl="0" marL="457200" rtl="0" algn="l">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It’s up to us and YOU, now, to come up with ways to change this by thinking about inventions to make, save or stop wasting energy and be energy smart at home or beyond!</a:t>
            </a:r>
            <a:endParaRPr sz="1200">
              <a:solidFill>
                <a:schemeClr val="dk1"/>
              </a:solidFill>
              <a:latin typeface="Calibri"/>
              <a:ea typeface="Calibri"/>
              <a:cs typeface="Calibri"/>
              <a:sym typeface="Calibri"/>
            </a:endParaRPr>
          </a:p>
          <a:p>
            <a:pPr indent="-304800" lvl="0" marL="457200" rtl="0" algn="l">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There are many things we can do, but a really crucial way to address climate change and how to take care of our environment is how we produce, use, store but also waste energy.</a:t>
            </a:r>
            <a:endParaRPr sz="1200">
              <a:solidFill>
                <a:schemeClr val="dk1"/>
              </a:solidFill>
              <a:latin typeface="Calibri"/>
              <a:ea typeface="Calibri"/>
              <a:cs typeface="Calibri"/>
              <a:sym typeface="Calibri"/>
            </a:endParaRPr>
          </a:p>
          <a:p>
            <a:pPr indent="-304800" lvl="0" marL="457200" rtl="0" algn="l">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And you, the children of today will be adults when it will matter most. This is your chance to think about inventions to set us all on the right track. We want you to think about ways to be smarter about energy: how can we make it, how we can stop wasting it and how we can use it more efficiently.</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49% of all energy use in the UK is for homes and domestic transport - so there is a lot that we can do as energy consumers to help!</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1b61835c1f9_0_313: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1b61835c1f9_0_3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lnSpc>
                <a:spcPct val="90000"/>
              </a:lnSpc>
              <a:spcBef>
                <a:spcPts val="80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When we move, breathe, keep our body warm, play or think, we use energy. When cars or planes work, they use energy. When we turn the lights on in a room, that’s energy in action. Energy is basically anything that makes us and the world go round!</a:t>
            </a:r>
            <a:endParaRPr sz="1200">
              <a:solidFill>
                <a:schemeClr val="dk1"/>
              </a:solidFill>
              <a:latin typeface="Calibri"/>
              <a:ea typeface="Calibri"/>
              <a:cs typeface="Calibri"/>
              <a:sym typeface="Calibri"/>
            </a:endParaRPr>
          </a:p>
          <a:p>
            <a:pPr indent="-304800" lvl="0" marL="457200" rtl="0" algn="l">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As we have more and more technology in our world, the more energy we use but also waste. We want you to use your creative power to think about inventions to make smarter use of energy.</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1b61835c1f9_0_325: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1b61835c1f9_0_3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Although humans have been on the planet for hundreds of thousands of years much of the energy we use now has only been in existence for a few hundred years. </a:t>
            </a:r>
            <a:endParaRPr/>
          </a:p>
          <a:p>
            <a:pPr indent="-298450" lvl="0" marL="457200" rtl="0" algn="l">
              <a:spcBef>
                <a:spcPts val="0"/>
              </a:spcBef>
              <a:spcAft>
                <a:spcPts val="0"/>
              </a:spcAft>
              <a:buSzPts val="1100"/>
              <a:buChar char="●"/>
            </a:pPr>
            <a:r>
              <a:rPr lang="en"/>
              <a:t>Before that mainly used energy from movement, wind or human power.  </a:t>
            </a:r>
            <a:endParaRPr/>
          </a:p>
          <a:p>
            <a:pPr indent="-298450" lvl="0" marL="457200" rtl="0" algn="l">
              <a:spcBef>
                <a:spcPts val="0"/>
              </a:spcBef>
              <a:spcAft>
                <a:spcPts val="0"/>
              </a:spcAft>
              <a:buSzPts val="1100"/>
              <a:buChar char="●"/>
            </a:pPr>
            <a:r>
              <a:rPr lang="en"/>
              <a:t>Humans are so good at inventing things that over the past centuries we have come up with some amazing new inventions </a:t>
            </a:r>
            <a:endParaRPr/>
          </a:p>
          <a:p>
            <a:pPr indent="-298450" lvl="0" marL="457200" rtl="0" algn="l">
              <a:spcBef>
                <a:spcPts val="0"/>
              </a:spcBef>
              <a:spcAft>
                <a:spcPts val="0"/>
              </a:spcAft>
              <a:buSzPts val="1100"/>
              <a:buChar char="●"/>
            </a:pPr>
            <a:r>
              <a:rPr lang="en"/>
              <a:t>But we are now starting to learn that many of these amazing things like cars, light bulbs and factories are all powered by </a:t>
            </a:r>
            <a:r>
              <a:rPr b="1" lang="en"/>
              <a:t>non-renewable resources,</a:t>
            </a:r>
            <a:r>
              <a:rPr lang="en"/>
              <a:t> meaning they will eventually run out. </a:t>
            </a:r>
            <a:endParaRPr/>
          </a:p>
          <a:p>
            <a:pPr indent="-298450" lvl="0" marL="457200" rtl="0" algn="l">
              <a:spcBef>
                <a:spcPts val="0"/>
              </a:spcBef>
              <a:spcAft>
                <a:spcPts val="0"/>
              </a:spcAft>
              <a:buSzPts val="1100"/>
              <a:buChar char="●"/>
            </a:pPr>
            <a:r>
              <a:rPr lang="en"/>
              <a:t>These are also known as </a:t>
            </a:r>
            <a:r>
              <a:rPr b="1" lang="en"/>
              <a:t>fossil fuels and </a:t>
            </a:r>
            <a:r>
              <a:rPr b="1" lang="en"/>
              <a:t>include</a:t>
            </a:r>
            <a:r>
              <a:rPr b="1" lang="en"/>
              <a:t> coal, oil and gas. </a:t>
            </a:r>
            <a:endParaRPr b="1"/>
          </a:p>
          <a:p>
            <a:pPr indent="-298450" lvl="0" marL="457200" rtl="0" algn="l">
              <a:spcBef>
                <a:spcPts val="0"/>
              </a:spcBef>
              <a:spcAft>
                <a:spcPts val="0"/>
              </a:spcAft>
              <a:buSzPts val="1100"/>
              <a:buChar char="●"/>
            </a:pPr>
            <a:r>
              <a:rPr lang="en"/>
              <a:t>Not only are they not sustainable but they are also having a big impact on the environment and affecting the climate in negative ways</a:t>
            </a:r>
            <a:endParaRPr/>
          </a:p>
          <a:p>
            <a:pPr indent="-298450" lvl="0" marL="457200" rtl="0" algn="l">
              <a:spcBef>
                <a:spcPts val="0"/>
              </a:spcBef>
              <a:spcAft>
                <a:spcPts val="0"/>
              </a:spcAft>
              <a:buSzPts val="1100"/>
              <a:buChar char="●"/>
            </a:pPr>
            <a:r>
              <a:rPr lang="en"/>
              <a:t>So we need to come up with some even better climate friendly inventions that don’t use fossil fuels</a:t>
            </a:r>
            <a:endParaRPr/>
          </a:p>
          <a:p>
            <a:pPr indent="-298450" lvl="0" marL="457200" rtl="0" algn="l">
              <a:spcBef>
                <a:spcPts val="0"/>
              </a:spcBef>
              <a:spcAft>
                <a:spcPts val="0"/>
              </a:spcAft>
              <a:buSzPts val="1100"/>
              <a:buChar char="●"/>
            </a:pPr>
            <a:r>
              <a:rPr lang="en"/>
              <a:t>Don’t forget, when thinking about the future we can look to the past for inspiration too!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1b61835c1f9_0_393: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1b61835c1f9_0_3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And our energy consumption is not slowing down - we live in a digital age - and all of this technology uses incredible amounts of energy! </a:t>
            </a:r>
            <a:endParaRPr sz="1200">
              <a:solidFill>
                <a:schemeClr val="dk1"/>
              </a:solidFill>
              <a:latin typeface="Calibri"/>
              <a:ea typeface="Calibri"/>
              <a:cs typeface="Calibri"/>
              <a:sym typeface="Calibri"/>
            </a:endParaRPr>
          </a:p>
          <a:p>
            <a:pPr indent="-304800" lvl="0" marL="457200" rtl="0" algn="l">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Did you know that </a:t>
            </a:r>
            <a:r>
              <a:rPr lang="en">
                <a:solidFill>
                  <a:schemeClr val="dk1"/>
                </a:solidFill>
              </a:rPr>
              <a:t>leaving a lightbulb on for 1 extra hour is the equivalent of riding a bike for 2 ½ days to create the same energy! </a:t>
            </a:r>
            <a:endParaRPr sz="1200">
              <a:solidFill>
                <a:schemeClr val="dk1"/>
              </a:solidFill>
              <a:latin typeface="Calibri"/>
              <a:ea typeface="Calibri"/>
              <a:cs typeface="Calibri"/>
              <a:sym typeface="Calibri"/>
            </a:endParaRPr>
          </a:p>
          <a:p>
            <a:pPr indent="-298450" lvl="0" marL="457200" rtl="0" algn="l">
              <a:spcBef>
                <a:spcPts val="0"/>
              </a:spcBef>
              <a:spcAft>
                <a:spcPts val="0"/>
              </a:spcAft>
              <a:buSzPts val="1100"/>
              <a:buChar char="●"/>
            </a:pPr>
            <a:r>
              <a:rPr b="1" lang="en"/>
              <a:t>Ask you class to think about all the items in the room that are using energy </a:t>
            </a:r>
            <a:r>
              <a:rPr b="1" lang="en"/>
              <a:t>right</a:t>
            </a:r>
            <a:r>
              <a:rPr b="1" lang="en"/>
              <a:t> now? How many can they think of?</a:t>
            </a:r>
            <a:endParaRPr b="1"/>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1b61835c1f9_0_340: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1b61835c1f9_0_3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Now you’ve introduced to your class to fossil fuels and non-renewable energy it’s time to start thinking about sources of </a:t>
            </a:r>
            <a:r>
              <a:rPr b="1" lang="en"/>
              <a:t>renewable energy</a:t>
            </a:r>
            <a:endParaRPr b="1"/>
          </a:p>
          <a:p>
            <a:pPr indent="-298450" lvl="0" marL="457200" rtl="0" algn="l">
              <a:spcBef>
                <a:spcPts val="0"/>
              </a:spcBef>
              <a:spcAft>
                <a:spcPts val="0"/>
              </a:spcAft>
              <a:buSzPts val="1100"/>
              <a:buChar char="●"/>
            </a:pPr>
            <a:r>
              <a:rPr lang="en"/>
              <a:t>So we all know that we need to move away from fossil fuels into renewable energy if we want to looking after our planet. But what does that look like?</a:t>
            </a:r>
            <a:endParaRPr/>
          </a:p>
          <a:p>
            <a:pPr indent="-298450" lvl="0" marL="457200" rtl="0" algn="l">
              <a:spcBef>
                <a:spcPts val="0"/>
              </a:spcBef>
              <a:spcAft>
                <a:spcPts val="0"/>
              </a:spcAft>
              <a:buSzPts val="1100"/>
              <a:buChar char="●"/>
            </a:pPr>
            <a:r>
              <a:rPr lang="en"/>
              <a:t>Renewable energy is any kind of energy that is naturally replenished - such as </a:t>
            </a:r>
            <a:r>
              <a:rPr b="1" lang="en"/>
              <a:t>wind, sun, movement or waves</a:t>
            </a:r>
            <a:r>
              <a:rPr lang="en"/>
              <a:t> </a:t>
            </a:r>
            <a:endParaRPr/>
          </a:p>
          <a:p>
            <a:pPr indent="-298450" lvl="0" marL="457200" rtl="0" algn="l">
              <a:spcBef>
                <a:spcPts val="0"/>
              </a:spcBef>
              <a:spcAft>
                <a:spcPts val="0"/>
              </a:spcAft>
              <a:buSzPts val="1100"/>
              <a:buChar char="●"/>
            </a:pPr>
            <a:r>
              <a:rPr lang="en"/>
              <a:t>Many inventors have already come up with amazing ways to harness this energy but that doesn’t mean there aren’t more unrealized possibilities!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1b61835c1f9_0_400: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1b61835c1f9_0_4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In this challenge we’re going to be focusing specifically on inventing with wind! </a:t>
            </a:r>
            <a:endParaRPr/>
          </a:p>
          <a:p>
            <a:pPr indent="-298450" lvl="0" marL="457200" rtl="0" algn="l">
              <a:lnSpc>
                <a:spcPct val="115000"/>
              </a:lnSpc>
              <a:spcBef>
                <a:spcPts val="0"/>
              </a:spcBef>
              <a:spcAft>
                <a:spcPts val="0"/>
              </a:spcAft>
              <a:buSzPts val="1100"/>
              <a:buChar char="●"/>
            </a:pPr>
            <a:r>
              <a:rPr lang="en">
                <a:solidFill>
                  <a:srgbClr val="1E2225"/>
                </a:solidFill>
                <a:highlight>
                  <a:srgbClr val="FFFFFF"/>
                </a:highlight>
              </a:rPr>
              <a:t>Since wind is simply moving air, we can use this motion to turn an electric generator to produce electricity!</a:t>
            </a:r>
            <a:endParaRPr/>
          </a:p>
          <a:p>
            <a:pPr indent="-298450" lvl="0" marL="457200" rtl="0" algn="l">
              <a:spcBef>
                <a:spcPts val="0"/>
              </a:spcBef>
              <a:spcAft>
                <a:spcPts val="0"/>
              </a:spcAft>
              <a:buSzPts val="1100"/>
              <a:buChar char="●"/>
            </a:pPr>
            <a:r>
              <a:rPr lang="en"/>
              <a:t>Wind power has been harnessed to create power for 1000’s of years. It was used to pump water and power sailboats many </a:t>
            </a:r>
            <a:r>
              <a:rPr lang="en"/>
              <a:t>millennia</a:t>
            </a:r>
            <a:r>
              <a:rPr lang="en"/>
              <a:t> ago!</a:t>
            </a:r>
            <a:endParaRPr/>
          </a:p>
          <a:p>
            <a:pPr indent="-298450" lvl="0" marL="457200" rtl="0" algn="l">
              <a:spcBef>
                <a:spcPts val="0"/>
              </a:spcBef>
              <a:spcAft>
                <a:spcPts val="0"/>
              </a:spcAft>
              <a:buSzPts val="1100"/>
              <a:buChar char="●"/>
            </a:pPr>
            <a:r>
              <a:rPr lang="en"/>
              <a:t>Windmills have been in use since 2000 BC</a:t>
            </a:r>
            <a:endParaRPr/>
          </a:p>
          <a:p>
            <a:pPr indent="-298450" lvl="0" marL="457200" rtl="0" algn="l">
              <a:spcBef>
                <a:spcPts val="0"/>
              </a:spcBef>
              <a:spcAft>
                <a:spcPts val="0"/>
              </a:spcAft>
              <a:buSzPts val="1100"/>
              <a:buChar char="●"/>
            </a:pPr>
            <a:r>
              <a:rPr lang="en"/>
              <a:t>The first modern wind turbine was built it 1940 in America. </a:t>
            </a:r>
            <a:endParaRPr/>
          </a:p>
          <a:p>
            <a:pPr indent="-298450" lvl="0" marL="457200" rtl="0" algn="l">
              <a:spcBef>
                <a:spcPts val="0"/>
              </a:spcBef>
              <a:spcAft>
                <a:spcPts val="0"/>
              </a:spcAft>
              <a:buSzPts val="1100"/>
              <a:buChar char="●"/>
            </a:pPr>
            <a:r>
              <a:rPr lang="en"/>
              <a:t>The largest wind turbine in the world is in Hawaii, it stands 20 feet tall and it’s blades are as long as football field! </a:t>
            </a:r>
            <a:endParaRPr/>
          </a:p>
          <a:p>
            <a:pPr indent="-298450" lvl="0" marL="457200" rtl="0" algn="l">
              <a:spcBef>
                <a:spcPts val="0"/>
              </a:spcBef>
              <a:spcAft>
                <a:spcPts val="0"/>
              </a:spcAft>
              <a:buSzPts val="1100"/>
              <a:buChar char="●"/>
            </a:pPr>
            <a:r>
              <a:rPr lang="en"/>
              <a:t>More wind facts can be found here - </a:t>
            </a:r>
            <a:r>
              <a:rPr lang="en" u="sng">
                <a:solidFill>
                  <a:schemeClr val="hlink"/>
                </a:solidFill>
                <a:hlinkClick r:id="rId2"/>
              </a:rPr>
              <a:t>https://www.opusenergy.com/blog/13-little-known-facts-about-wind-energy/</a:t>
            </a:r>
            <a:endParaRPr b="1"/>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1b61835c1f9_0_7: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1b61835c1f9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Little Inventors invite children to draw invention ideas and then we get makers, artists and designers to bring the most ingenious to life! They get shown on our website, and also in exhibitions and museums across the world!</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Dominic Wilcox is an inventor, artist and designer and the creator of Little inventors. </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His creations have become famous across the world and all of his inventions start their life as drawings… and now he wants to inspire you to do the same - it’s your turn to become a Little Inventor!</a:t>
            </a:r>
            <a:endParaRPr sz="1200">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1d3df6b2c2a_0_20: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1d3df6b2c2a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Wind turbines harness power to create electricity</a:t>
            </a:r>
            <a:endParaRPr/>
          </a:p>
          <a:p>
            <a:pPr indent="-298450" lvl="0" marL="457200" rtl="0" algn="l">
              <a:spcBef>
                <a:spcPts val="0"/>
              </a:spcBef>
              <a:spcAft>
                <a:spcPts val="0"/>
              </a:spcAft>
              <a:buSzPts val="1100"/>
              <a:buChar char="●"/>
            </a:pPr>
            <a:r>
              <a:rPr lang="en"/>
              <a:t>But wind can also power other objects by </a:t>
            </a:r>
            <a:r>
              <a:rPr lang="en"/>
              <a:t>pushing</a:t>
            </a:r>
            <a:r>
              <a:rPr lang="en"/>
              <a:t> them along or lifting them up. </a:t>
            </a:r>
            <a:r>
              <a:rPr lang="en">
                <a:solidFill>
                  <a:srgbClr val="171717"/>
                </a:solidFill>
                <a:highlight>
                  <a:srgbClr val="FFFFFF"/>
                </a:highlight>
              </a:rPr>
              <a:t>Think about how wind can </a:t>
            </a:r>
            <a:r>
              <a:rPr b="1" lang="en">
                <a:solidFill>
                  <a:srgbClr val="171717"/>
                </a:solidFill>
                <a:highlight>
                  <a:srgbClr val="FFFFFF"/>
                </a:highlight>
              </a:rPr>
              <a:t>push</a:t>
            </a:r>
            <a:r>
              <a:rPr lang="en">
                <a:solidFill>
                  <a:srgbClr val="171717"/>
                </a:solidFill>
                <a:highlight>
                  <a:srgbClr val="FFFFFF"/>
                </a:highlight>
              </a:rPr>
              <a:t> sails, </a:t>
            </a:r>
            <a:r>
              <a:rPr b="1" lang="en">
                <a:solidFill>
                  <a:srgbClr val="171717"/>
                </a:solidFill>
                <a:highlight>
                  <a:srgbClr val="FFFFFF"/>
                </a:highlight>
              </a:rPr>
              <a:t>spin</a:t>
            </a:r>
            <a:r>
              <a:rPr lang="en">
                <a:solidFill>
                  <a:srgbClr val="171717"/>
                </a:solidFill>
                <a:highlight>
                  <a:srgbClr val="FFFFFF"/>
                </a:highlight>
              </a:rPr>
              <a:t> propellers, and </a:t>
            </a:r>
            <a:r>
              <a:rPr b="1" lang="en">
                <a:solidFill>
                  <a:srgbClr val="171717"/>
                </a:solidFill>
                <a:highlight>
                  <a:srgbClr val="FFFFFF"/>
                </a:highlight>
              </a:rPr>
              <a:t>flutter</a:t>
            </a:r>
            <a:r>
              <a:rPr lang="en">
                <a:solidFill>
                  <a:srgbClr val="171717"/>
                </a:solidFill>
                <a:highlight>
                  <a:srgbClr val="FFFFFF"/>
                </a:highlight>
              </a:rPr>
              <a:t> wings. You could use a kite, a windmill, even wind chimes in your invention.</a:t>
            </a:r>
            <a:endParaRPr/>
          </a:p>
          <a:p>
            <a:pPr indent="-298450" lvl="0" marL="457200" rtl="0" algn="l">
              <a:spcBef>
                <a:spcPts val="0"/>
              </a:spcBef>
              <a:spcAft>
                <a:spcPts val="0"/>
              </a:spcAft>
              <a:buSzPts val="1100"/>
              <a:buChar char="●"/>
            </a:pPr>
            <a:r>
              <a:rPr lang="en"/>
              <a:t>Different types of inventions such as </a:t>
            </a:r>
            <a:r>
              <a:rPr lang="en"/>
              <a:t>propellers</a:t>
            </a:r>
            <a:r>
              <a:rPr lang="en"/>
              <a:t> and wings have been designed to best capture the power of the wind to create movement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b="1" lang="en">
                <a:solidFill>
                  <a:schemeClr val="dk1"/>
                </a:solidFill>
              </a:rPr>
              <a:t>Ask your class to think of as many different wind powered objects as they can. Here are some examples - wind chimes, kites, paragliders, flags, windmills, windsocks, sailing boats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1fc9dcac1dd_0_82: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1fc9dcac1dd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lnSpc>
                <a:spcPct val="115000"/>
              </a:lnSpc>
              <a:spcBef>
                <a:spcPts val="120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There are millions of different types of species on our planet and each one has been specially adapted over many thousands of years to become a master of its own environment. These ultra specialised adaptations are so advanced that scientists are still discovering more and more every day. </a:t>
            </a:r>
            <a:endParaRPr sz="1200">
              <a:solidFill>
                <a:schemeClr val="dk1"/>
              </a:solidFill>
              <a:latin typeface="Calibri"/>
              <a:ea typeface="Calibri"/>
              <a:cs typeface="Calibri"/>
              <a:sym typeface="Calibri"/>
            </a:endParaRPr>
          </a:p>
          <a:p>
            <a:pPr indent="-304800" lvl="0" marL="457200" rtl="0" algn="l">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Did you know that the beak of a Kingfisher inspired the super fast Shinkansen </a:t>
            </a:r>
            <a:r>
              <a:rPr lang="en" sz="1200">
                <a:solidFill>
                  <a:schemeClr val="dk1"/>
                </a:solidFill>
                <a:latin typeface="Calibri"/>
                <a:ea typeface="Calibri"/>
                <a:cs typeface="Calibri"/>
                <a:sym typeface="Calibri"/>
              </a:rPr>
              <a:t>bullet</a:t>
            </a:r>
            <a:r>
              <a:rPr lang="en" sz="1200">
                <a:solidFill>
                  <a:schemeClr val="dk1"/>
                </a:solidFill>
                <a:latin typeface="Calibri"/>
                <a:ea typeface="Calibri"/>
                <a:cs typeface="Calibri"/>
                <a:sym typeface="Calibri"/>
              </a:rPr>
              <a:t> train?! And Whale fins actually inspired the shape of wind turbine blades. </a:t>
            </a:r>
            <a:endParaRPr sz="1200">
              <a:solidFill>
                <a:schemeClr val="dk1"/>
              </a:solidFill>
              <a:latin typeface="Calibri"/>
              <a:ea typeface="Calibri"/>
              <a:cs typeface="Calibri"/>
              <a:sym typeface="Calibri"/>
            </a:endParaRPr>
          </a:p>
          <a:p>
            <a:pPr indent="-304800" lvl="0" marL="457200" rtl="0" algn="l">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incredible talents of creatures small and mighty can be an great source of invention inspiration!</a:t>
            </a:r>
            <a:endParaRPr sz="1200">
              <a:solidFill>
                <a:schemeClr val="dk1"/>
              </a:solidFill>
              <a:latin typeface="Calibri"/>
              <a:ea typeface="Calibri"/>
              <a:cs typeface="Calibri"/>
              <a:sym typeface="Calibri"/>
            </a:endParaRPr>
          </a:p>
          <a:p>
            <a:pPr indent="0" lvl="0" marL="0" rtl="0" algn="l">
              <a:lnSpc>
                <a:spcPct val="115000"/>
              </a:lnSpc>
              <a:spcBef>
                <a:spcPts val="120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1d3df6b2c2a_0_45: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1d3df6b2c2a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00000"/>
              </a:lnSpc>
              <a:spcBef>
                <a:spcPts val="1400"/>
              </a:spcBef>
              <a:spcAft>
                <a:spcPts val="0"/>
              </a:spcAft>
              <a:buClr>
                <a:srgbClr val="171717"/>
              </a:buClr>
              <a:buSzPts val="1100"/>
              <a:buChar char="●"/>
            </a:pPr>
            <a:r>
              <a:rPr lang="en">
                <a:solidFill>
                  <a:srgbClr val="171717"/>
                </a:solidFill>
                <a:highlight>
                  <a:srgbClr val="FFFFFF"/>
                </a:highlight>
              </a:rPr>
              <a:t>Now it’s over to you Year 4. </a:t>
            </a:r>
            <a:endParaRPr>
              <a:solidFill>
                <a:srgbClr val="171717"/>
              </a:solidFill>
              <a:highlight>
                <a:srgbClr val="FFFFFF"/>
              </a:highlight>
            </a:endParaRPr>
          </a:p>
          <a:p>
            <a:pPr indent="-298450" lvl="0" marL="457200" rtl="0" algn="l">
              <a:lnSpc>
                <a:spcPct val="100000"/>
              </a:lnSpc>
              <a:spcBef>
                <a:spcPts val="0"/>
              </a:spcBef>
              <a:spcAft>
                <a:spcPts val="0"/>
              </a:spcAft>
              <a:buClr>
                <a:srgbClr val="171717"/>
              </a:buClr>
              <a:buSzPts val="1100"/>
              <a:buChar char="●"/>
            </a:pPr>
            <a:r>
              <a:rPr lang="en">
                <a:solidFill>
                  <a:srgbClr val="171717"/>
                </a:solidFill>
                <a:highlight>
                  <a:srgbClr val="FFFFFF"/>
                </a:highlight>
              </a:rPr>
              <a:t>Your challenge is to </a:t>
            </a:r>
            <a:r>
              <a:rPr b="1" lang="en">
                <a:solidFill>
                  <a:srgbClr val="171717"/>
                </a:solidFill>
                <a:highlight>
                  <a:srgbClr val="FFFFFF"/>
                </a:highlight>
              </a:rPr>
              <a:t>use wind to</a:t>
            </a:r>
            <a:r>
              <a:rPr lang="en">
                <a:solidFill>
                  <a:srgbClr val="171717"/>
                </a:solidFill>
                <a:highlight>
                  <a:srgbClr val="FFFFFF"/>
                </a:highlight>
              </a:rPr>
              <a:t> </a:t>
            </a:r>
            <a:r>
              <a:rPr b="1" lang="en">
                <a:solidFill>
                  <a:srgbClr val="171717"/>
                </a:solidFill>
                <a:highlight>
                  <a:srgbClr val="FFFFFF"/>
                </a:highlight>
              </a:rPr>
              <a:t>solve a problem</a:t>
            </a:r>
            <a:r>
              <a:rPr lang="en">
                <a:solidFill>
                  <a:srgbClr val="171717"/>
                </a:solidFill>
                <a:highlight>
                  <a:srgbClr val="FFFFFF"/>
                </a:highlight>
              </a:rPr>
              <a:t>, </a:t>
            </a:r>
            <a:r>
              <a:rPr b="1" lang="en">
                <a:solidFill>
                  <a:srgbClr val="171717"/>
                </a:solidFill>
                <a:highlight>
                  <a:srgbClr val="FFFFFF"/>
                </a:highlight>
              </a:rPr>
              <a:t>make something better</a:t>
            </a:r>
            <a:r>
              <a:rPr lang="en">
                <a:solidFill>
                  <a:srgbClr val="171717"/>
                </a:solidFill>
                <a:highlight>
                  <a:srgbClr val="FFFFFF"/>
                </a:highlight>
              </a:rPr>
              <a:t>, or just </a:t>
            </a:r>
            <a:r>
              <a:rPr b="1" lang="en">
                <a:solidFill>
                  <a:srgbClr val="171717"/>
                </a:solidFill>
                <a:highlight>
                  <a:srgbClr val="FFFFFF"/>
                </a:highlight>
              </a:rPr>
              <a:t>create something fun</a:t>
            </a:r>
            <a:r>
              <a:rPr lang="en">
                <a:solidFill>
                  <a:srgbClr val="171717"/>
                </a:solidFill>
                <a:highlight>
                  <a:srgbClr val="FFFFFF"/>
                </a:highlight>
              </a:rPr>
              <a:t>!</a:t>
            </a:r>
            <a:endParaRPr>
              <a:solidFill>
                <a:srgbClr val="171717"/>
              </a:solidFill>
              <a:highlight>
                <a:srgbClr val="FFFFFF"/>
              </a:highlight>
            </a:endParaRPr>
          </a:p>
          <a:p>
            <a:pPr indent="-298450" lvl="0" marL="457200" rtl="0" algn="l">
              <a:lnSpc>
                <a:spcPct val="100000"/>
              </a:lnSpc>
              <a:spcBef>
                <a:spcPts val="0"/>
              </a:spcBef>
              <a:spcAft>
                <a:spcPts val="0"/>
              </a:spcAft>
              <a:buClr>
                <a:srgbClr val="171717"/>
              </a:buClr>
              <a:buSzPts val="1100"/>
              <a:buChar char="●"/>
            </a:pPr>
            <a:r>
              <a:rPr lang="en">
                <a:solidFill>
                  <a:srgbClr val="171717"/>
                </a:solidFill>
                <a:highlight>
                  <a:srgbClr val="FFFFFF"/>
                </a:highlight>
              </a:rPr>
              <a:t>Let’s get creative and even bonkers with your ideas, we want to see a total breath of fresh air!</a:t>
            </a:r>
            <a:endParaRPr>
              <a:solidFill>
                <a:srgbClr val="171717"/>
              </a:solidFill>
              <a:highlight>
                <a:srgbClr val="FFFFFF"/>
              </a:highlight>
            </a:endParaRPr>
          </a:p>
          <a:p>
            <a:pPr indent="0" lvl="0" marL="0" rtl="0" algn="l">
              <a:lnSpc>
                <a:spcPct val="100000"/>
              </a:lnSpc>
              <a:spcBef>
                <a:spcPts val="1400"/>
              </a:spcBef>
              <a:spcAft>
                <a:spcPts val="0"/>
              </a:spcAft>
              <a:buNone/>
            </a:pPr>
            <a:r>
              <a:rPr lang="en">
                <a:solidFill>
                  <a:srgbClr val="171717"/>
                </a:solidFill>
                <a:highlight>
                  <a:srgbClr val="FFFFFF"/>
                </a:highlight>
              </a:rPr>
              <a:t>Teacher note - this is slightly different to year 5’s </a:t>
            </a:r>
            <a:r>
              <a:rPr lang="en">
                <a:solidFill>
                  <a:srgbClr val="171717"/>
                </a:solidFill>
                <a:highlight>
                  <a:srgbClr val="FFFFFF"/>
                </a:highlight>
              </a:rPr>
              <a:t>challenge which is to invent something that harnesses the power of movement. For year 4’s we are focussing specially on WIND POWER! </a:t>
            </a:r>
            <a:endParaRPr>
              <a:solidFill>
                <a:srgbClr val="171717"/>
              </a:solidFill>
              <a:highlight>
                <a:srgbClr val="FFFFFF"/>
              </a:highlight>
            </a:endParaRPr>
          </a:p>
          <a:p>
            <a:pPr indent="0" lvl="0" marL="0" rtl="0" algn="l">
              <a:spcBef>
                <a:spcPts val="140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1b61835c1f9_0_416:notes"/>
          <p:cNvSpPr/>
          <p:nvPr>
            <p:ph idx="2" type="sldImg"/>
          </p:nvPr>
        </p:nvSpPr>
        <p:spPr>
          <a:xfrm>
            <a:off x="383709" y="685800"/>
            <a:ext cx="6090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6" name="Google Shape;296;g1b61835c1f9_0_4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U</a:t>
            </a:r>
            <a:r>
              <a:rPr lang="en" sz="1200">
                <a:solidFill>
                  <a:schemeClr val="dk1"/>
                </a:solidFill>
                <a:highlight>
                  <a:srgbClr val="FFFFFF"/>
                </a:highlight>
                <a:latin typeface="Calibri"/>
                <a:ea typeface="Calibri"/>
                <a:cs typeface="Calibri"/>
                <a:sym typeface="Calibri"/>
              </a:rPr>
              <a:t>se the following tips to help your students develop their ideas further to come up with an invention!</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Follow that thought</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Try to stop thinking for a minute. It’s pretty much impossible!</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Our brains are constantly taking information in and working out how to record it and how it connects with other things we know.</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So trust your brain and try to catch a thought, run with it, and see where it takes you!</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Who needs your help?</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Thinking about who your invention is for is a great place to start. It could be for someone in your family or an animal you spot while you’re out and about. Imagine what they like, dislike, what they might find difficult or boring—how can you help them?</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No problem too small</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It might be how to help a snail go faster, how to water a cactus, or how to protect a ladybird from the rain—no problem is too small to capture your inventive imagination!</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No limits</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And of course, the opposite is also true—there is no problem too big to have a go at either!</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If you worry about how to reduce the pollution in the atmosphere or how to make travel faster, safer and non-polluting, then have a go. We need all kinds of ideas to help our planet stay green! What might seem impossible today could well happen in the not-so-distant future.</a:t>
            </a:r>
            <a:endParaRPr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b="1" lang="en" sz="1200">
                <a:solidFill>
                  <a:schemeClr val="dk1"/>
                </a:solidFill>
                <a:highlight>
                  <a:srgbClr val="FFFFFF"/>
                </a:highlight>
                <a:latin typeface="Calibri"/>
                <a:ea typeface="Calibri"/>
                <a:cs typeface="Calibri"/>
                <a:sym typeface="Calibri"/>
              </a:rPr>
              <a:t>Break the rules</a:t>
            </a:r>
            <a:endParaRPr b="1" sz="1200">
              <a:solidFill>
                <a:schemeClr val="dk1"/>
              </a:solidFill>
              <a:highlight>
                <a:srgbClr val="FFFFFF"/>
              </a:highlight>
              <a:latin typeface="Calibri"/>
              <a:ea typeface="Calibri"/>
              <a:cs typeface="Calibri"/>
              <a:sym typeface="Calibri"/>
            </a:endParaRPr>
          </a:p>
          <a:p>
            <a:pPr indent="0" lvl="0" marL="0" rtl="0" algn="l">
              <a:lnSpc>
                <a:spcPct val="120000"/>
              </a:lnSpc>
              <a:spcBef>
                <a:spcPts val="0"/>
              </a:spcBef>
              <a:spcAft>
                <a:spcPts val="0"/>
              </a:spcAft>
              <a:buClr>
                <a:schemeClr val="dk1"/>
              </a:buClr>
              <a:buSzPts val="1100"/>
              <a:buFont typeface="Arial"/>
              <a:buNone/>
            </a:pPr>
            <a:r>
              <a:rPr lang="en" sz="1200">
                <a:solidFill>
                  <a:schemeClr val="dk1"/>
                </a:solidFill>
                <a:highlight>
                  <a:srgbClr val="FFFFFF"/>
                </a:highlight>
                <a:latin typeface="Calibri"/>
                <a:ea typeface="Calibri"/>
                <a:cs typeface="Calibri"/>
                <a:sym typeface="Calibri"/>
              </a:rPr>
              <a:t>New inventions happen when we try to think or do things differently—in other words, when we break the rules. So forget how things are supposed to work and make it happen your own way!</a:t>
            </a:r>
            <a:endParaRPr sz="1200">
              <a:solidFill>
                <a:schemeClr val="dk1"/>
              </a:solidFill>
              <a:highlight>
                <a:srgbClr val="FFFFFF"/>
              </a:highlight>
              <a:latin typeface="Calibri"/>
              <a:ea typeface="Calibri"/>
              <a:cs typeface="Calibri"/>
              <a:sym typeface="Calibri"/>
            </a:endParaRPr>
          </a:p>
          <a:p>
            <a:pPr indent="0" lvl="0" marL="0" rtl="0" algn="l">
              <a:lnSpc>
                <a:spcPct val="100000"/>
              </a:lnSpc>
              <a:spcBef>
                <a:spcPts val="0"/>
              </a:spcBef>
              <a:spcAft>
                <a:spcPts val="0"/>
              </a:spcAft>
              <a:buClr>
                <a:schemeClr val="dk1"/>
              </a:buClr>
              <a:buSzPts val="1200"/>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1b61835c1f9_0_486:notes"/>
          <p:cNvSpPr/>
          <p:nvPr>
            <p:ph idx="2" type="sldImg"/>
          </p:nvPr>
        </p:nvSpPr>
        <p:spPr>
          <a:xfrm>
            <a:off x="688238" y="1143000"/>
            <a:ext cx="54816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2" name="Google Shape;322;g1b61835c1f9_0_48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rtl="0" algn="l">
              <a:spcBef>
                <a:spcPts val="0"/>
              </a:spcBef>
              <a:spcAft>
                <a:spcPts val="0"/>
              </a:spcAft>
              <a:buClr>
                <a:schemeClr val="dk1"/>
              </a:buClr>
              <a:buSzPts val="1100"/>
              <a:buChar char="●"/>
            </a:pPr>
            <a:r>
              <a:rPr lang="en">
                <a:solidFill>
                  <a:schemeClr val="dk1"/>
                </a:solidFill>
              </a:rPr>
              <a:t>Now it’s over to the students, and it’s time for their final invention drawing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Remind them that the winning invention idea will be brought to life by professional makers, so this is the chance to explain their very best idea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It might be something they have already thought about in the previous activities, but now it’s time to draw it really clearly and explain what every part of it does and what it might be made from</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With the information they have right now, what can they invent? Can they think of something totally bonkers and outside the box? Something never seen before!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If students are still stuck, encourage them to just start doodling - sometimes creativity welcomes more creativity!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When the students have completed their drawings - celebrate all of the thinking and creativity that have gone into the inventions. </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This is the end of the project, but the students can keep coming up with as many ideas as they like and uploading them to </a:t>
            </a:r>
            <a:r>
              <a:rPr lang="en" u="sng">
                <a:solidFill>
                  <a:schemeClr val="hlink"/>
                </a:solidFill>
                <a:hlinkClick r:id="rId2"/>
              </a:rPr>
              <a:t>southtyneside.littleinventors.org</a:t>
            </a:r>
            <a:r>
              <a:rPr lang="en">
                <a:solidFill>
                  <a:schemeClr val="dk1"/>
                </a:solidFill>
              </a:rPr>
              <a:t> to get feedback and join the online gallery! </a:t>
            </a:r>
            <a:endParaRPr>
              <a:highlight>
                <a:srgbClr val="FFF2CC"/>
              </a:highlight>
            </a:endParaRPr>
          </a:p>
        </p:txBody>
      </p:sp>
      <p:sp>
        <p:nvSpPr>
          <p:cNvPr id="323" name="Google Shape;323;g1b61835c1f9_0_486: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g1b61835c1f9_0_503:notes"/>
          <p:cNvSpPr/>
          <p:nvPr>
            <p:ph idx="2" type="sldImg"/>
          </p:nvPr>
        </p:nvSpPr>
        <p:spPr>
          <a:xfrm>
            <a:off x="688238" y="1143000"/>
            <a:ext cx="54816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0" name="Google Shape;340;g1b61835c1f9_0_50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highlight>
                  <a:schemeClr val="lt1"/>
                </a:highlight>
              </a:rPr>
              <a:t>All ideas uploaded will appear on the Little Inventors website and will receive individual feedback. 4 winning ideas will be brought to life! 2 from year 4 and 2 from year 5. </a:t>
            </a:r>
            <a:endParaRPr>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t/>
            </a:r>
            <a:endParaRPr>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rPr i="1" lang="en">
                <a:highlight>
                  <a:schemeClr val="lt1"/>
                </a:highlight>
              </a:rPr>
              <a:t>Teacher </a:t>
            </a:r>
            <a:r>
              <a:rPr i="1" lang="en">
                <a:highlight>
                  <a:schemeClr val="lt1"/>
                </a:highlight>
              </a:rPr>
              <a:t>note</a:t>
            </a:r>
            <a:r>
              <a:rPr i="1" lang="en">
                <a:highlight>
                  <a:schemeClr val="lt1"/>
                </a:highlight>
              </a:rPr>
              <a:t> - check the teacher guidance to find out more about submitting your class’s invention ideas </a:t>
            </a:r>
            <a:endParaRPr i="1">
              <a:highlight>
                <a:schemeClr val="lt1"/>
              </a:highlight>
            </a:endParaRPr>
          </a:p>
        </p:txBody>
      </p:sp>
      <p:sp>
        <p:nvSpPr>
          <p:cNvPr id="341" name="Google Shape;341;g1b61835c1f9_0_503: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g2063b79c824_0_5: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355" name="Google Shape;355;g2063b79c824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With thanks to our partners - Little Inventors, Dogger Bank Wind Farm and South Tyneside Council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1b61835c1f9_0_22:notes"/>
          <p:cNvSpPr/>
          <p:nvPr>
            <p:ph idx="2" type="sldImg"/>
          </p:nvPr>
        </p:nvSpPr>
        <p:spPr>
          <a:xfrm>
            <a:off x="688238" y="1143000"/>
            <a:ext cx="54816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 name="Google Shape;79;g1b61835c1f9_0_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Calibri"/>
              <a:buNone/>
            </a:pPr>
            <a:r>
              <a:rPr lang="en">
                <a:highlight>
                  <a:schemeClr val="lt1"/>
                </a:highlight>
              </a:rPr>
              <a:t>We invite young people to draw invention ideas and then we get makers, artists and designers to turn the most ingenious ones into real objects! They get shown on our website, but also in exhibitions and museums across the world. Some have even be taken to space by real life </a:t>
            </a:r>
            <a:r>
              <a:rPr lang="en">
                <a:highlight>
                  <a:schemeClr val="lt1"/>
                </a:highlight>
              </a:rPr>
              <a:t>astronauts</a:t>
            </a:r>
            <a:r>
              <a:rPr lang="en">
                <a:highlight>
                  <a:schemeClr val="lt1"/>
                </a:highlight>
              </a:rPr>
              <a:t>! </a:t>
            </a:r>
            <a:endParaRPr>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t/>
            </a:r>
            <a:endParaRPr>
              <a:highlight>
                <a:schemeClr val="lt1"/>
              </a:highlight>
            </a:endParaRPr>
          </a:p>
          <a:p>
            <a:pPr indent="0" lvl="0" marL="0" marR="0" rtl="0" algn="l">
              <a:lnSpc>
                <a:spcPct val="100000"/>
              </a:lnSpc>
              <a:spcBef>
                <a:spcPts val="0"/>
              </a:spcBef>
              <a:spcAft>
                <a:spcPts val="0"/>
              </a:spcAft>
              <a:buClr>
                <a:schemeClr val="dk1"/>
              </a:buClr>
              <a:buSzPts val="1400"/>
              <a:buFont typeface="Calibri"/>
              <a:buNone/>
            </a:pPr>
            <a:r>
              <a:rPr lang="en">
                <a:highlight>
                  <a:schemeClr val="lt1"/>
                </a:highlight>
              </a:rPr>
              <a:t>Check out thousands of invention ideas on our website </a:t>
            </a:r>
            <a:r>
              <a:rPr lang="en" u="sng">
                <a:solidFill>
                  <a:schemeClr val="hlink"/>
                </a:solidFill>
                <a:highlight>
                  <a:schemeClr val="lt1"/>
                </a:highlight>
                <a:hlinkClick r:id="rId2"/>
              </a:rPr>
              <a:t>littleinventors.org</a:t>
            </a:r>
            <a:endParaRPr>
              <a:highlight>
                <a:schemeClr val="lt1"/>
              </a:highlight>
            </a:endParaRPr>
          </a:p>
        </p:txBody>
      </p:sp>
      <p:sp>
        <p:nvSpPr>
          <p:cNvPr id="80" name="Google Shape;80;g1b61835c1f9_0_22: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1b61835c1f9_0_191:notes"/>
          <p:cNvSpPr/>
          <p:nvPr>
            <p:ph idx="2" type="sldImg"/>
          </p:nvPr>
        </p:nvSpPr>
        <p:spPr>
          <a:xfrm>
            <a:off x="688238" y="1143000"/>
            <a:ext cx="54816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0" name="Google Shape;100;g1b61835c1f9_0_19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An invention</a:t>
            </a:r>
            <a:r>
              <a:rPr b="0" i="0" lang="en" sz="1200" u="none" cap="none" strike="noStrike">
                <a:solidFill>
                  <a:schemeClr val="dk1"/>
                </a:solidFill>
                <a:latin typeface="Calibri"/>
                <a:ea typeface="Calibri"/>
                <a:cs typeface="Calibri"/>
                <a:sym typeface="Calibri"/>
              </a:rPr>
              <a:t> is a new </a:t>
            </a:r>
            <a:r>
              <a:rPr lang="en" sz="1200">
                <a:solidFill>
                  <a:schemeClr val="dk1"/>
                </a:solidFill>
                <a:latin typeface="Calibri"/>
                <a:ea typeface="Calibri"/>
                <a:cs typeface="Calibri"/>
                <a:sym typeface="Calibri"/>
              </a:rPr>
              <a:t>device</a:t>
            </a:r>
            <a:r>
              <a:rPr b="0" i="0" lang="en" sz="1200" u="none" cap="none" strike="noStrike">
                <a:solidFill>
                  <a:schemeClr val="dk1"/>
                </a:solidFill>
                <a:latin typeface="Calibri"/>
                <a:ea typeface="Calibri"/>
                <a:cs typeface="Calibri"/>
                <a:sym typeface="Calibri"/>
              </a:rPr>
              <a:t> or way of doing things which didn’t exist before, an idea thought up by someone</a:t>
            </a:r>
            <a:r>
              <a:rPr b="0" i="0" lang="en" sz="1200" u="none" cap="none" strike="noStrike">
                <a:solidFill>
                  <a:schemeClr val="dk1"/>
                </a:solidFill>
                <a:latin typeface="Calibri"/>
                <a:ea typeface="Calibri"/>
                <a:cs typeface="Calibri"/>
                <a:sym typeface="Calibri"/>
              </a:rPr>
              <a:t>. </a:t>
            </a:r>
            <a:endParaRPr b="0" i="0" sz="1200" u="none" cap="none" strike="noStrike">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a:t>
            </a:r>
            <a:r>
              <a:rPr b="0" i="0" lang="en" sz="1200" u="none" cap="none" strike="noStrike">
                <a:solidFill>
                  <a:schemeClr val="dk1"/>
                </a:solidFill>
                <a:latin typeface="Calibri"/>
                <a:ea typeface="Calibri"/>
                <a:cs typeface="Calibri"/>
                <a:sym typeface="Calibri"/>
              </a:rPr>
              <a:t>nyone can create an invention, the main thing needed </a:t>
            </a:r>
            <a:r>
              <a:rPr lang="en" sz="1200">
                <a:solidFill>
                  <a:schemeClr val="dk1"/>
                </a:solidFill>
                <a:latin typeface="Calibri"/>
                <a:ea typeface="Calibri"/>
                <a:cs typeface="Calibri"/>
                <a:sym typeface="Calibri"/>
              </a:rPr>
              <a:t>to invent</a:t>
            </a:r>
            <a:r>
              <a:rPr b="0" i="0" lang="en" sz="1200" u="none" cap="none" strike="noStrike">
                <a:solidFill>
                  <a:schemeClr val="dk1"/>
                </a:solidFill>
                <a:latin typeface="Calibri"/>
                <a:ea typeface="Calibri"/>
                <a:cs typeface="Calibri"/>
                <a:sym typeface="Calibri"/>
              </a:rPr>
              <a:t> things is lots of ideas</a:t>
            </a:r>
            <a:r>
              <a:rPr lang="en" sz="1200">
                <a:solidFill>
                  <a:schemeClr val="dk1"/>
                </a:solidFill>
                <a:latin typeface="Calibri"/>
                <a:ea typeface="Calibri"/>
                <a:cs typeface="Calibri"/>
                <a:sym typeface="Calibri"/>
              </a:rPr>
              <a:t>. They can be helpful, useful, big or small!</a:t>
            </a:r>
            <a:endParaRPr sz="1000">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sz="1200">
              <a:solidFill>
                <a:schemeClr val="dk1"/>
              </a:solidFill>
              <a:latin typeface="Calibri"/>
              <a:ea typeface="Calibri"/>
              <a:cs typeface="Calibri"/>
              <a:sym typeface="Calibri"/>
            </a:endParaRPr>
          </a:p>
        </p:txBody>
      </p:sp>
      <p:sp>
        <p:nvSpPr>
          <p:cNvPr id="101" name="Google Shape;101;g1b61835c1f9_0_191: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1b61835c1f9_0_199:notes"/>
          <p:cNvSpPr/>
          <p:nvPr>
            <p:ph idx="2" type="sldImg"/>
          </p:nvPr>
        </p:nvSpPr>
        <p:spPr>
          <a:xfrm>
            <a:off x="688238" y="1143000"/>
            <a:ext cx="54816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 name="Google Shape;109;g1b61835c1f9_0_19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Everyone! Think about the first humans who had, well, not very much at all, and now look at the world around you. Who do you think came up with the table, a fridge, a watch etc</a:t>
            </a:r>
            <a:r>
              <a:rPr lang="en" sz="1200">
                <a:solidFill>
                  <a:schemeClr val="dk1"/>
                </a:solidFill>
                <a:latin typeface="Calibri"/>
                <a:ea typeface="Calibri"/>
                <a:cs typeface="Calibri"/>
                <a:sym typeface="Calibri"/>
              </a:rPr>
              <a:t>? </a:t>
            </a:r>
            <a:r>
              <a:rPr b="0" i="0" lang="en" sz="1200" u="none" cap="none" strike="noStrike">
                <a:solidFill>
                  <a:schemeClr val="dk1"/>
                </a:solidFill>
                <a:latin typeface="Calibri"/>
                <a:ea typeface="Calibri"/>
                <a:cs typeface="Calibri"/>
                <a:sym typeface="Calibri"/>
              </a:rPr>
              <a:t>Everything in the world had to be invented at some point! </a:t>
            </a:r>
            <a:endParaRPr/>
          </a:p>
          <a:p>
            <a:pPr indent="-304800" lvl="0" marL="457200" marR="0" rtl="0" algn="l">
              <a:lnSpc>
                <a:spcPct val="100000"/>
              </a:lnSpc>
              <a:spcBef>
                <a:spcPts val="0"/>
              </a:spcBef>
              <a:spcAft>
                <a:spcPts val="0"/>
              </a:spcAft>
              <a:buClr>
                <a:schemeClr val="dk1"/>
              </a:buClr>
              <a:buSzPts val="1200"/>
              <a:buFont typeface="Calibri"/>
              <a:buChar char="●"/>
            </a:pPr>
            <a:r>
              <a:rPr b="0" i="0" lang="en" sz="1200" u="none" cap="none" strike="noStrike">
                <a:solidFill>
                  <a:schemeClr val="dk1"/>
                </a:solidFill>
                <a:latin typeface="Calibri"/>
                <a:ea typeface="Calibri"/>
                <a:cs typeface="Calibri"/>
                <a:sym typeface="Calibri"/>
              </a:rPr>
              <a:t>Coming up with inventions is one of the most natural things that humans (and some animals) do – it’s how we learn to adapt to our environment, how we solve problems around us. </a:t>
            </a:r>
            <a:endParaRPr/>
          </a:p>
        </p:txBody>
      </p:sp>
      <p:sp>
        <p:nvSpPr>
          <p:cNvPr id="110" name="Google Shape;110;g1b61835c1f9_0_199: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1b61835c1f9_0_206: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1b61835c1f9_0_2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SzPts val="1200"/>
              <a:buFont typeface="Calibri"/>
              <a:buChar char="●"/>
            </a:pPr>
            <a:r>
              <a:rPr lang="en" sz="1200">
                <a:latin typeface="Calibri"/>
                <a:ea typeface="Calibri"/>
                <a:cs typeface="Calibri"/>
                <a:sym typeface="Calibri"/>
              </a:rPr>
              <a:t>One of our previous little inventors,</a:t>
            </a:r>
            <a:r>
              <a:rPr lang="en" sz="1200">
                <a:latin typeface="Calibri"/>
                <a:ea typeface="Calibri"/>
                <a:cs typeface="Calibri"/>
                <a:sym typeface="Calibri"/>
              </a:rPr>
              <a:t> Arthur combined his passion for gardening and physics to come up with his invention idea, The Super Grow </a:t>
            </a:r>
            <a:r>
              <a:rPr lang="en" sz="1200">
                <a:latin typeface="Calibri"/>
                <a:ea typeface="Calibri"/>
                <a:cs typeface="Calibri"/>
                <a:sym typeface="Calibri"/>
              </a:rPr>
              <a:t>11000</a:t>
            </a:r>
            <a:r>
              <a:rPr lang="en" sz="1200">
                <a:latin typeface="Calibri"/>
                <a:ea typeface="Calibri"/>
                <a:cs typeface="Calibri"/>
                <a:sym typeface="Calibri"/>
              </a:rPr>
              <a:t>.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Arthur’s amazing invention moves the plant back and forth along the window sill to follow the sunlight.</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0" lvl="0" marL="0" rtl="0" algn="l">
              <a:spcBef>
                <a:spcPts val="0"/>
              </a:spcBef>
              <a:spcAft>
                <a:spcPts val="0"/>
              </a:spcAft>
              <a:buNone/>
            </a:pPr>
            <a:r>
              <a:rPr lang="en" sz="1200">
                <a:latin typeface="Calibri"/>
                <a:ea typeface="Calibri"/>
                <a:cs typeface="Calibri"/>
                <a:sym typeface="Calibri"/>
              </a:rPr>
              <a:t>In Arthurs words - “</a:t>
            </a:r>
            <a:r>
              <a:rPr i="1" lang="en">
                <a:solidFill>
                  <a:srgbClr val="171717"/>
                </a:solidFill>
                <a:latin typeface="Helvetica Neue"/>
                <a:ea typeface="Helvetica Neue"/>
                <a:cs typeface="Helvetica Neue"/>
                <a:sym typeface="Helvetica Neue"/>
              </a:rPr>
              <a:t>Sick of your plant getting only half a day’s worth of sunlight? Well, with the Supergrow 11000, your plant will be able to grow twice as fast. It is built so that you place the growing plant on a moving platform which follows the sun throughout the day and therefore provides the plant with a whole day’s worth of sunlight. This invention is built for Monty Don and other gardening enthusiasts!”</a:t>
            </a:r>
            <a:endParaRPr sz="700">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1b61835c1f9_0_225: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1b61835c1f9_0_2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SzPts val="1200"/>
              <a:buFont typeface="Calibri"/>
              <a:buChar char="●"/>
            </a:pPr>
            <a:r>
              <a:rPr lang="en" sz="1200">
                <a:latin typeface="Calibri"/>
                <a:ea typeface="Calibri"/>
                <a:cs typeface="Calibri"/>
                <a:sym typeface="Calibri"/>
              </a:rPr>
              <a:t>Here are some ideas from Dominic</a:t>
            </a:r>
            <a:r>
              <a:rPr lang="en" sz="1200">
                <a:latin typeface="Calibri"/>
                <a:ea typeface="Calibri"/>
                <a:cs typeface="Calibri"/>
                <a:sym typeface="Calibri"/>
              </a:rPr>
              <a:t>. Dominic loves to draw to get the ideas out of his brain and onto paper. </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Sometimes he doesn’t even know what they’ll be until he starts drawing but putting pen to paper is the first step to inventing! </a:t>
            </a:r>
            <a:endParaRPr sz="1200">
              <a:latin typeface="Calibri"/>
              <a:ea typeface="Calibri"/>
              <a:cs typeface="Calibri"/>
              <a:sym typeface="Calibri"/>
            </a:endParaRPr>
          </a:p>
          <a:p>
            <a:pPr indent="-304800" lvl="0" marL="457200" rtl="0" algn="l">
              <a:spcBef>
                <a:spcPts val="0"/>
              </a:spcBef>
              <a:spcAft>
                <a:spcPts val="0"/>
              </a:spcAft>
              <a:buSzPts val="1200"/>
              <a:buFont typeface="Calibri"/>
              <a:buChar char="●"/>
            </a:pPr>
            <a:r>
              <a:rPr lang="en" sz="1200">
                <a:latin typeface="Calibri"/>
                <a:ea typeface="Calibri"/>
                <a:cs typeface="Calibri"/>
                <a:sym typeface="Calibri"/>
              </a:rPr>
              <a:t>At Little Inventors we believe that bonkers is brilliant! </a:t>
            </a:r>
            <a:endParaRPr sz="1200">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1b61835c1f9_0_240:notes"/>
          <p:cNvSpPr/>
          <p:nvPr>
            <p:ph idx="2" type="sldImg"/>
          </p:nvPr>
        </p:nvSpPr>
        <p:spPr>
          <a:xfrm>
            <a:off x="688238" y="1143000"/>
            <a:ext cx="54816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3" name="Google Shape;153;g1b61835c1f9_0_2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98450" lvl="0" marL="457200" marR="0" rtl="0" algn="l">
              <a:lnSpc>
                <a:spcPct val="100000"/>
              </a:lnSpc>
              <a:spcBef>
                <a:spcPts val="0"/>
              </a:spcBef>
              <a:spcAft>
                <a:spcPts val="0"/>
              </a:spcAft>
              <a:buSzPts val="1100"/>
              <a:buChar char="●"/>
            </a:pPr>
            <a:r>
              <a:rPr lang="en">
                <a:solidFill>
                  <a:schemeClr val="dk1"/>
                </a:solidFill>
              </a:rPr>
              <a:t>W</a:t>
            </a:r>
            <a:r>
              <a:rPr i="0" lang="en" u="none" cap="none" strike="noStrike">
                <a:solidFill>
                  <a:schemeClr val="dk1"/>
                </a:solidFill>
              </a:rPr>
              <a:t>atch th</a:t>
            </a:r>
            <a:r>
              <a:rPr lang="en">
                <a:solidFill>
                  <a:schemeClr val="dk1"/>
                </a:solidFill>
              </a:rPr>
              <a:t>is</a:t>
            </a:r>
            <a:r>
              <a:rPr i="0" lang="en" u="none" cap="none" strike="noStrike">
                <a:solidFill>
                  <a:schemeClr val="dk1"/>
                </a:solidFill>
              </a:rPr>
              <a:t> video with your class to hear from Chi</a:t>
            </a:r>
            <a:r>
              <a:rPr lang="en">
                <a:solidFill>
                  <a:schemeClr val="dk1"/>
                </a:solidFill>
              </a:rPr>
              <a:t>ef Inventors and found of Little Inventors Dominic Wilcox!</a:t>
            </a:r>
            <a:r>
              <a:rPr i="0" lang="en" u="none" cap="none" strike="noStrike">
                <a:solidFill>
                  <a:schemeClr val="dk1"/>
                </a:solidFill>
              </a:rPr>
              <a:t> </a:t>
            </a:r>
            <a:r>
              <a:rPr i="0" lang="en" u="sng" cap="none" strike="noStrike">
                <a:solidFill>
                  <a:schemeClr val="hlink"/>
                </a:solidFill>
                <a:hlinkClick r:id="rId2"/>
              </a:rPr>
              <a:t>https://www.youtube.com/watch?v=ERFgorcRCJY&amp;feature=emb_rel_pause</a:t>
            </a:r>
            <a:endParaRPr i="0" u="none" cap="none" strike="noStrike">
              <a:solidFill>
                <a:schemeClr val="dk1"/>
              </a:solidFill>
            </a:endParaRPr>
          </a:p>
          <a:p>
            <a:pPr indent="0" lvl="0" marL="0" marR="0" rtl="0" algn="l">
              <a:lnSpc>
                <a:spcPct val="100000"/>
              </a:lnSpc>
              <a:spcBef>
                <a:spcPts val="0"/>
              </a:spcBef>
              <a:spcAft>
                <a:spcPts val="0"/>
              </a:spcAft>
              <a:buClr>
                <a:schemeClr val="dk1"/>
              </a:buClr>
              <a:buSzPts val="1400"/>
              <a:buFont typeface="Calibri"/>
              <a:buNone/>
            </a:pPr>
            <a:r>
              <a:t/>
            </a:r>
            <a:endParaRPr/>
          </a:p>
          <a:p>
            <a:pPr indent="-298450" lvl="0" marL="457200" marR="0" rtl="0" algn="l">
              <a:lnSpc>
                <a:spcPct val="100000"/>
              </a:lnSpc>
              <a:spcBef>
                <a:spcPts val="0"/>
              </a:spcBef>
              <a:spcAft>
                <a:spcPts val="0"/>
              </a:spcAft>
              <a:buSzPts val="1100"/>
              <a:buChar char="●"/>
            </a:pPr>
            <a:r>
              <a:rPr lang="en"/>
              <a:t>Additional documentary about Dominic’s work inspiring invention - </a:t>
            </a:r>
            <a:r>
              <a:rPr lang="en" u="sng">
                <a:solidFill>
                  <a:schemeClr val="hlink"/>
                </a:solidFill>
                <a:hlinkClick r:id="rId3"/>
              </a:rPr>
              <a:t>https://vimeo.com/122959827</a:t>
            </a:r>
            <a:endParaRPr/>
          </a:p>
          <a:p>
            <a:pPr indent="0" lvl="0" marL="0" marR="0" rtl="0" algn="l">
              <a:lnSpc>
                <a:spcPct val="100000"/>
              </a:lnSpc>
              <a:spcBef>
                <a:spcPts val="0"/>
              </a:spcBef>
              <a:spcAft>
                <a:spcPts val="0"/>
              </a:spcAft>
              <a:buClr>
                <a:schemeClr val="dk1"/>
              </a:buClr>
              <a:buSzPts val="1400"/>
              <a:buFont typeface="Calibri"/>
              <a:buNone/>
            </a:pPr>
            <a:r>
              <a:t/>
            </a:r>
            <a:endParaRPr b="0" i="0" sz="1200" u="none" cap="none" strike="noStrike">
              <a:solidFill>
                <a:schemeClr val="dk1"/>
              </a:solidFill>
              <a:latin typeface="Calibri"/>
              <a:ea typeface="Calibri"/>
              <a:cs typeface="Calibri"/>
              <a:sym typeface="Calibri"/>
            </a:endParaRPr>
          </a:p>
        </p:txBody>
      </p:sp>
      <p:sp>
        <p:nvSpPr>
          <p:cNvPr id="154" name="Google Shape;154;g1b61835c1f9_0_240:notes"/>
          <p:cNvSpPr txBox="1"/>
          <p:nvPr>
            <p:ph idx="12" type="sldNum"/>
          </p:nvPr>
        </p:nvSpPr>
        <p:spPr>
          <a:xfrm>
            <a:off x="3884612"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 sz="1200" u="none" cap="none" strike="noStrike">
                <a:solidFill>
                  <a:schemeClr val="dk1"/>
                </a:solidFill>
                <a:latin typeface="Calibri"/>
                <a:ea typeface="Calibri"/>
                <a:cs typeface="Calibri"/>
                <a:sym typeface="Calibri"/>
              </a:rPr>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1b61835c1f9_0_299:notes"/>
          <p:cNvSpPr/>
          <p:nvPr>
            <p:ph idx="2" type="sldImg"/>
          </p:nvPr>
        </p:nvSpPr>
        <p:spPr>
          <a:xfrm>
            <a:off x="384009" y="685800"/>
            <a:ext cx="60906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1b61835c1f9_0_2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lang="en"/>
              <a:t>For this challenge we’re going to be partnering with Dogger Bank</a:t>
            </a:r>
            <a:endParaRPr/>
          </a:p>
          <a:p>
            <a:pPr indent="-298450" lvl="0" marL="457200" rtl="0" algn="l">
              <a:spcBef>
                <a:spcPts val="0"/>
              </a:spcBef>
              <a:spcAft>
                <a:spcPts val="0"/>
              </a:spcAft>
              <a:buSzPts val="1100"/>
              <a:buChar char="●"/>
            </a:pPr>
            <a:r>
              <a:rPr lang="en"/>
              <a:t>Dogger Bank is the </a:t>
            </a:r>
            <a:r>
              <a:rPr lang="en"/>
              <a:t>world</a:t>
            </a:r>
            <a:r>
              <a:rPr lang="en"/>
              <a:t>’s largest offshore windfarm</a:t>
            </a:r>
            <a:endParaRPr/>
          </a:p>
          <a:p>
            <a:pPr indent="-298450" lvl="0" marL="457200" rtl="0" algn="l">
              <a:spcBef>
                <a:spcPts val="0"/>
              </a:spcBef>
              <a:spcAft>
                <a:spcPts val="0"/>
              </a:spcAft>
              <a:buSzPts val="1100"/>
              <a:buChar char="●"/>
            </a:pPr>
            <a:r>
              <a:rPr lang="en">
                <a:solidFill>
                  <a:schemeClr val="dk1"/>
                </a:solidFill>
              </a:rPr>
              <a:t>It is located more than 130km off the North East coast of England in the North Sea</a:t>
            </a:r>
            <a:endParaRPr>
              <a:solidFill>
                <a:schemeClr val="dk1"/>
              </a:solidFill>
            </a:endParaRPr>
          </a:p>
          <a:p>
            <a:pPr indent="-298450" lvl="0" marL="457200" rtl="0" algn="l">
              <a:spcBef>
                <a:spcPts val="0"/>
              </a:spcBef>
              <a:spcAft>
                <a:spcPts val="0"/>
              </a:spcAft>
              <a:buSzPts val="1100"/>
              <a:buChar char="●"/>
            </a:pPr>
            <a:r>
              <a:rPr lang="en">
                <a:solidFill>
                  <a:schemeClr val="dk1"/>
                </a:solidFill>
              </a:rPr>
              <a:t>Dogger Bank Wind Farm will be capable of powering 6 million British homes</a:t>
            </a:r>
            <a:endParaRPr>
              <a:solidFill>
                <a:schemeClr val="dk1"/>
              </a:solidFill>
            </a:endParaRPr>
          </a:p>
          <a:p>
            <a:pPr indent="-298450" lvl="0" marL="457200" rtl="0" algn="l">
              <a:spcBef>
                <a:spcPts val="0"/>
              </a:spcBef>
              <a:spcAft>
                <a:spcPts val="0"/>
              </a:spcAft>
              <a:buSzPts val="1100"/>
              <a:buChar char="●"/>
            </a:pPr>
            <a:r>
              <a:rPr lang="en">
                <a:solidFill>
                  <a:schemeClr val="dk1"/>
                </a:solidFill>
              </a:rPr>
              <a:t>It will be fully complete in 2026 and will help drive the transition to Net Zero carbon emissions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The new wind farm will provide thousands of new jobs for people many of which will be in South Tyneside </a:t>
            </a:r>
            <a:endParaRPr>
              <a:solidFill>
                <a:srgbClr val="1A1A1A"/>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935125" y="2235712"/>
            <a:ext cx="25561800" cy="6163200"/>
          </a:xfrm>
          <a:prstGeom prst="rect">
            <a:avLst/>
          </a:prstGeom>
        </p:spPr>
        <p:txBody>
          <a:bodyPr anchorCtr="0" anchor="b" bIns="274350" lIns="274350" spcFirstLastPara="1" rIns="274350" wrap="square" tIns="274350">
            <a:normAutofit/>
          </a:bodyPr>
          <a:lstStyle>
            <a:lvl1pPr lvl="0" algn="ctr">
              <a:spcBef>
                <a:spcPts val="0"/>
              </a:spcBef>
              <a:spcAft>
                <a:spcPts val="0"/>
              </a:spcAft>
              <a:buSzPts val="15600"/>
              <a:buNone/>
              <a:defRPr sz="15600"/>
            </a:lvl1pPr>
            <a:lvl2pPr lvl="1" algn="ctr">
              <a:spcBef>
                <a:spcPts val="0"/>
              </a:spcBef>
              <a:spcAft>
                <a:spcPts val="0"/>
              </a:spcAft>
              <a:buSzPts val="15600"/>
              <a:buNone/>
              <a:defRPr sz="15600"/>
            </a:lvl2pPr>
            <a:lvl3pPr lvl="2" algn="ctr">
              <a:spcBef>
                <a:spcPts val="0"/>
              </a:spcBef>
              <a:spcAft>
                <a:spcPts val="0"/>
              </a:spcAft>
              <a:buSzPts val="15600"/>
              <a:buNone/>
              <a:defRPr sz="15600"/>
            </a:lvl3pPr>
            <a:lvl4pPr lvl="3" algn="ctr">
              <a:spcBef>
                <a:spcPts val="0"/>
              </a:spcBef>
              <a:spcAft>
                <a:spcPts val="0"/>
              </a:spcAft>
              <a:buSzPts val="15600"/>
              <a:buNone/>
              <a:defRPr sz="15600"/>
            </a:lvl4pPr>
            <a:lvl5pPr lvl="4" algn="ctr">
              <a:spcBef>
                <a:spcPts val="0"/>
              </a:spcBef>
              <a:spcAft>
                <a:spcPts val="0"/>
              </a:spcAft>
              <a:buSzPts val="15600"/>
              <a:buNone/>
              <a:defRPr sz="15600"/>
            </a:lvl5pPr>
            <a:lvl6pPr lvl="5" algn="ctr">
              <a:spcBef>
                <a:spcPts val="0"/>
              </a:spcBef>
              <a:spcAft>
                <a:spcPts val="0"/>
              </a:spcAft>
              <a:buSzPts val="15600"/>
              <a:buNone/>
              <a:defRPr sz="15600"/>
            </a:lvl6pPr>
            <a:lvl7pPr lvl="6" algn="ctr">
              <a:spcBef>
                <a:spcPts val="0"/>
              </a:spcBef>
              <a:spcAft>
                <a:spcPts val="0"/>
              </a:spcAft>
              <a:buSzPts val="15600"/>
              <a:buNone/>
              <a:defRPr sz="15600"/>
            </a:lvl7pPr>
            <a:lvl8pPr lvl="7" algn="ctr">
              <a:spcBef>
                <a:spcPts val="0"/>
              </a:spcBef>
              <a:spcAft>
                <a:spcPts val="0"/>
              </a:spcAft>
              <a:buSzPts val="15600"/>
              <a:buNone/>
              <a:defRPr sz="15600"/>
            </a:lvl8pPr>
            <a:lvl9pPr lvl="8" algn="ctr">
              <a:spcBef>
                <a:spcPts val="0"/>
              </a:spcBef>
              <a:spcAft>
                <a:spcPts val="0"/>
              </a:spcAft>
              <a:buSzPts val="15600"/>
              <a:buNone/>
              <a:defRPr sz="15600"/>
            </a:lvl9pPr>
          </a:lstStyle>
          <a:p/>
        </p:txBody>
      </p:sp>
      <p:sp>
        <p:nvSpPr>
          <p:cNvPr id="11" name="Google Shape;11;p2"/>
          <p:cNvSpPr txBox="1"/>
          <p:nvPr>
            <p:ph idx="1" type="subTitle"/>
          </p:nvPr>
        </p:nvSpPr>
        <p:spPr>
          <a:xfrm>
            <a:off x="935100" y="8509938"/>
            <a:ext cx="25561800" cy="2379900"/>
          </a:xfrm>
          <a:prstGeom prst="rect">
            <a:avLst/>
          </a:prstGeom>
        </p:spPr>
        <p:txBody>
          <a:bodyPr anchorCtr="0" anchor="t" bIns="274350" lIns="274350" spcFirstLastPara="1" rIns="274350" wrap="square" tIns="274350">
            <a:normAutofit/>
          </a:bodyPr>
          <a:lstStyle>
            <a:lvl1pPr lvl="0" algn="ctr">
              <a:lnSpc>
                <a:spcPct val="100000"/>
              </a:lnSpc>
              <a:spcBef>
                <a:spcPts val="0"/>
              </a:spcBef>
              <a:spcAft>
                <a:spcPts val="0"/>
              </a:spcAft>
              <a:buSzPts val="8400"/>
              <a:buNone/>
              <a:defRPr sz="8400"/>
            </a:lvl1pPr>
            <a:lvl2pPr lvl="1" algn="ctr">
              <a:lnSpc>
                <a:spcPct val="100000"/>
              </a:lnSpc>
              <a:spcBef>
                <a:spcPts val="0"/>
              </a:spcBef>
              <a:spcAft>
                <a:spcPts val="0"/>
              </a:spcAft>
              <a:buSzPts val="8400"/>
              <a:buNone/>
              <a:defRPr sz="8400"/>
            </a:lvl2pPr>
            <a:lvl3pPr lvl="2" algn="ctr">
              <a:lnSpc>
                <a:spcPct val="100000"/>
              </a:lnSpc>
              <a:spcBef>
                <a:spcPts val="0"/>
              </a:spcBef>
              <a:spcAft>
                <a:spcPts val="0"/>
              </a:spcAft>
              <a:buSzPts val="8400"/>
              <a:buNone/>
              <a:defRPr sz="8400"/>
            </a:lvl3pPr>
            <a:lvl4pPr lvl="3" algn="ctr">
              <a:lnSpc>
                <a:spcPct val="100000"/>
              </a:lnSpc>
              <a:spcBef>
                <a:spcPts val="0"/>
              </a:spcBef>
              <a:spcAft>
                <a:spcPts val="0"/>
              </a:spcAft>
              <a:buSzPts val="8400"/>
              <a:buNone/>
              <a:defRPr sz="8400"/>
            </a:lvl4pPr>
            <a:lvl5pPr lvl="4" algn="ctr">
              <a:lnSpc>
                <a:spcPct val="100000"/>
              </a:lnSpc>
              <a:spcBef>
                <a:spcPts val="0"/>
              </a:spcBef>
              <a:spcAft>
                <a:spcPts val="0"/>
              </a:spcAft>
              <a:buSzPts val="8400"/>
              <a:buNone/>
              <a:defRPr sz="8400"/>
            </a:lvl5pPr>
            <a:lvl6pPr lvl="5" algn="ctr">
              <a:lnSpc>
                <a:spcPct val="100000"/>
              </a:lnSpc>
              <a:spcBef>
                <a:spcPts val="0"/>
              </a:spcBef>
              <a:spcAft>
                <a:spcPts val="0"/>
              </a:spcAft>
              <a:buSzPts val="8400"/>
              <a:buNone/>
              <a:defRPr sz="8400"/>
            </a:lvl6pPr>
            <a:lvl7pPr lvl="6" algn="ctr">
              <a:lnSpc>
                <a:spcPct val="100000"/>
              </a:lnSpc>
              <a:spcBef>
                <a:spcPts val="0"/>
              </a:spcBef>
              <a:spcAft>
                <a:spcPts val="0"/>
              </a:spcAft>
              <a:buSzPts val="8400"/>
              <a:buNone/>
              <a:defRPr sz="8400"/>
            </a:lvl7pPr>
            <a:lvl8pPr lvl="7" algn="ctr">
              <a:lnSpc>
                <a:spcPct val="100000"/>
              </a:lnSpc>
              <a:spcBef>
                <a:spcPts val="0"/>
              </a:spcBef>
              <a:spcAft>
                <a:spcPts val="0"/>
              </a:spcAft>
              <a:buSzPts val="8400"/>
              <a:buNone/>
              <a:defRPr sz="8400"/>
            </a:lvl8pPr>
            <a:lvl9pPr lvl="8" algn="ctr">
              <a:lnSpc>
                <a:spcPct val="100000"/>
              </a:lnSpc>
              <a:spcBef>
                <a:spcPts val="0"/>
              </a:spcBef>
              <a:spcAft>
                <a:spcPts val="0"/>
              </a:spcAft>
              <a:buSzPts val="8400"/>
              <a:buNone/>
              <a:defRPr sz="8400"/>
            </a:lvl9pPr>
          </a:lstStyle>
          <a:p/>
        </p:txBody>
      </p:sp>
      <p:sp>
        <p:nvSpPr>
          <p:cNvPr id="12" name="Google Shape;12;p2"/>
          <p:cNvSpPr txBox="1"/>
          <p:nvPr>
            <p:ph idx="12" type="sldNum"/>
          </p:nvPr>
        </p:nvSpPr>
        <p:spPr>
          <a:xfrm>
            <a:off x="25417373" y="14002094"/>
            <a:ext cx="1646100" cy="1182000"/>
          </a:xfrm>
          <a:prstGeom prst="rect">
            <a:avLst/>
          </a:prstGeom>
        </p:spPr>
        <p:txBody>
          <a:bodyPr anchorCtr="0" anchor="ctr" bIns="274350" lIns="274350" spcFirstLastPara="1" rIns="274350" wrap="square" tIns="2743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935100" y="3321327"/>
            <a:ext cx="25561800" cy="5895600"/>
          </a:xfrm>
          <a:prstGeom prst="rect">
            <a:avLst/>
          </a:prstGeom>
        </p:spPr>
        <p:txBody>
          <a:bodyPr anchorCtr="0" anchor="b" bIns="274350" lIns="274350" spcFirstLastPara="1" rIns="274350" wrap="square" tIns="274350">
            <a:normAutofit/>
          </a:bodyPr>
          <a:lstStyle>
            <a:lvl1pPr lvl="0" algn="ctr">
              <a:spcBef>
                <a:spcPts val="0"/>
              </a:spcBef>
              <a:spcAft>
                <a:spcPts val="0"/>
              </a:spcAft>
              <a:buSzPts val="36000"/>
              <a:buNone/>
              <a:defRPr sz="36000"/>
            </a:lvl1pPr>
            <a:lvl2pPr lvl="1" algn="ctr">
              <a:spcBef>
                <a:spcPts val="0"/>
              </a:spcBef>
              <a:spcAft>
                <a:spcPts val="0"/>
              </a:spcAft>
              <a:buSzPts val="36000"/>
              <a:buNone/>
              <a:defRPr sz="36000"/>
            </a:lvl2pPr>
            <a:lvl3pPr lvl="2" algn="ctr">
              <a:spcBef>
                <a:spcPts val="0"/>
              </a:spcBef>
              <a:spcAft>
                <a:spcPts val="0"/>
              </a:spcAft>
              <a:buSzPts val="36000"/>
              <a:buNone/>
              <a:defRPr sz="36000"/>
            </a:lvl3pPr>
            <a:lvl4pPr lvl="3" algn="ctr">
              <a:spcBef>
                <a:spcPts val="0"/>
              </a:spcBef>
              <a:spcAft>
                <a:spcPts val="0"/>
              </a:spcAft>
              <a:buSzPts val="36000"/>
              <a:buNone/>
              <a:defRPr sz="36000"/>
            </a:lvl4pPr>
            <a:lvl5pPr lvl="4" algn="ctr">
              <a:spcBef>
                <a:spcPts val="0"/>
              </a:spcBef>
              <a:spcAft>
                <a:spcPts val="0"/>
              </a:spcAft>
              <a:buSzPts val="36000"/>
              <a:buNone/>
              <a:defRPr sz="36000"/>
            </a:lvl5pPr>
            <a:lvl6pPr lvl="5" algn="ctr">
              <a:spcBef>
                <a:spcPts val="0"/>
              </a:spcBef>
              <a:spcAft>
                <a:spcPts val="0"/>
              </a:spcAft>
              <a:buSzPts val="36000"/>
              <a:buNone/>
              <a:defRPr sz="36000"/>
            </a:lvl6pPr>
            <a:lvl7pPr lvl="6" algn="ctr">
              <a:spcBef>
                <a:spcPts val="0"/>
              </a:spcBef>
              <a:spcAft>
                <a:spcPts val="0"/>
              </a:spcAft>
              <a:buSzPts val="36000"/>
              <a:buNone/>
              <a:defRPr sz="36000"/>
            </a:lvl7pPr>
            <a:lvl8pPr lvl="7" algn="ctr">
              <a:spcBef>
                <a:spcPts val="0"/>
              </a:spcBef>
              <a:spcAft>
                <a:spcPts val="0"/>
              </a:spcAft>
              <a:buSzPts val="36000"/>
              <a:buNone/>
              <a:defRPr sz="36000"/>
            </a:lvl8pPr>
            <a:lvl9pPr lvl="8" algn="ctr">
              <a:spcBef>
                <a:spcPts val="0"/>
              </a:spcBef>
              <a:spcAft>
                <a:spcPts val="0"/>
              </a:spcAft>
              <a:buSzPts val="36000"/>
              <a:buNone/>
              <a:defRPr sz="36000"/>
            </a:lvl9pPr>
          </a:lstStyle>
          <a:p>
            <a:r>
              <a:t>xx%</a:t>
            </a:r>
          </a:p>
        </p:txBody>
      </p:sp>
      <p:sp>
        <p:nvSpPr>
          <p:cNvPr id="46" name="Google Shape;46;p11"/>
          <p:cNvSpPr txBox="1"/>
          <p:nvPr>
            <p:ph idx="1" type="body"/>
          </p:nvPr>
        </p:nvSpPr>
        <p:spPr>
          <a:xfrm>
            <a:off x="935100" y="9465086"/>
            <a:ext cx="25561800" cy="3906000"/>
          </a:xfrm>
          <a:prstGeom prst="rect">
            <a:avLst/>
          </a:prstGeom>
        </p:spPr>
        <p:txBody>
          <a:bodyPr anchorCtr="0" anchor="t" bIns="274350" lIns="274350" spcFirstLastPara="1" rIns="274350" wrap="square" tIns="274350">
            <a:normAutofit/>
          </a:bodyPr>
          <a:lstStyle>
            <a:lvl1pPr indent="-571500" lvl="0" marL="457200" algn="ctr">
              <a:spcBef>
                <a:spcPts val="0"/>
              </a:spcBef>
              <a:spcAft>
                <a:spcPts val="0"/>
              </a:spcAft>
              <a:buSzPts val="5400"/>
              <a:buChar char="●"/>
              <a:defRPr/>
            </a:lvl1pPr>
            <a:lvl2pPr indent="-495300" lvl="1" marL="914400" algn="ctr">
              <a:spcBef>
                <a:spcPts val="0"/>
              </a:spcBef>
              <a:spcAft>
                <a:spcPts val="0"/>
              </a:spcAft>
              <a:buSzPts val="4200"/>
              <a:buChar char="○"/>
              <a:defRPr/>
            </a:lvl2pPr>
            <a:lvl3pPr indent="-495300" lvl="2" marL="1371600" algn="ctr">
              <a:spcBef>
                <a:spcPts val="0"/>
              </a:spcBef>
              <a:spcAft>
                <a:spcPts val="0"/>
              </a:spcAft>
              <a:buSzPts val="4200"/>
              <a:buChar char="■"/>
              <a:defRPr/>
            </a:lvl3pPr>
            <a:lvl4pPr indent="-495300" lvl="3" marL="1828800" algn="ctr">
              <a:spcBef>
                <a:spcPts val="0"/>
              </a:spcBef>
              <a:spcAft>
                <a:spcPts val="0"/>
              </a:spcAft>
              <a:buSzPts val="4200"/>
              <a:buChar char="●"/>
              <a:defRPr/>
            </a:lvl4pPr>
            <a:lvl5pPr indent="-495300" lvl="4" marL="2286000" algn="ctr">
              <a:spcBef>
                <a:spcPts val="0"/>
              </a:spcBef>
              <a:spcAft>
                <a:spcPts val="0"/>
              </a:spcAft>
              <a:buSzPts val="4200"/>
              <a:buChar char="○"/>
              <a:defRPr/>
            </a:lvl5pPr>
            <a:lvl6pPr indent="-495300" lvl="5" marL="2743200" algn="ctr">
              <a:spcBef>
                <a:spcPts val="0"/>
              </a:spcBef>
              <a:spcAft>
                <a:spcPts val="0"/>
              </a:spcAft>
              <a:buSzPts val="4200"/>
              <a:buChar char="■"/>
              <a:defRPr/>
            </a:lvl6pPr>
            <a:lvl7pPr indent="-495300" lvl="6" marL="3200400" algn="ctr">
              <a:spcBef>
                <a:spcPts val="0"/>
              </a:spcBef>
              <a:spcAft>
                <a:spcPts val="0"/>
              </a:spcAft>
              <a:buSzPts val="4200"/>
              <a:buChar char="●"/>
              <a:defRPr/>
            </a:lvl7pPr>
            <a:lvl8pPr indent="-495300" lvl="7" marL="3657600" algn="ctr">
              <a:spcBef>
                <a:spcPts val="0"/>
              </a:spcBef>
              <a:spcAft>
                <a:spcPts val="0"/>
              </a:spcAft>
              <a:buSzPts val="4200"/>
              <a:buChar char="○"/>
              <a:defRPr/>
            </a:lvl8pPr>
            <a:lvl9pPr indent="-495300" lvl="8" marL="4114800" algn="ctr">
              <a:spcBef>
                <a:spcPts val="0"/>
              </a:spcBef>
              <a:spcAft>
                <a:spcPts val="0"/>
              </a:spcAft>
              <a:buSzPts val="4200"/>
              <a:buChar char="■"/>
              <a:defRPr/>
            </a:lvl9pPr>
          </a:lstStyle>
          <a:p/>
        </p:txBody>
      </p:sp>
      <p:sp>
        <p:nvSpPr>
          <p:cNvPr id="47" name="Google Shape;47;p11"/>
          <p:cNvSpPr txBox="1"/>
          <p:nvPr>
            <p:ph idx="12" type="sldNum"/>
          </p:nvPr>
        </p:nvSpPr>
        <p:spPr>
          <a:xfrm>
            <a:off x="25417373" y="14002094"/>
            <a:ext cx="1646100" cy="1182000"/>
          </a:xfrm>
          <a:prstGeom prst="rect">
            <a:avLst/>
          </a:prstGeom>
        </p:spPr>
        <p:txBody>
          <a:bodyPr anchorCtr="0" anchor="ctr" bIns="274350" lIns="274350" spcFirstLastPara="1" rIns="274350" wrap="square" tIns="2743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25417373" y="14002094"/>
            <a:ext cx="1646100" cy="1182000"/>
          </a:xfrm>
          <a:prstGeom prst="rect">
            <a:avLst/>
          </a:prstGeom>
        </p:spPr>
        <p:txBody>
          <a:bodyPr anchorCtr="0" anchor="ctr" bIns="274350" lIns="274350" spcFirstLastPara="1" rIns="274350" wrap="square" tIns="2743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1885950" y="822262"/>
            <a:ext cx="23660100" cy="2985300"/>
          </a:xfrm>
          <a:prstGeom prst="rect">
            <a:avLst/>
          </a:prstGeom>
          <a:noFill/>
          <a:ln>
            <a:noFill/>
          </a:ln>
        </p:spPr>
        <p:txBody>
          <a:bodyPr anchorCtr="0" anchor="ctr" bIns="102850" lIns="205775" spcFirstLastPara="1" rIns="205775" wrap="square" tIns="102850">
            <a:normAutofit/>
          </a:bodyPr>
          <a:lstStyle>
            <a:lvl1pPr lvl="0" rtl="0" algn="l">
              <a:lnSpc>
                <a:spcPct val="90000"/>
              </a:lnSpc>
              <a:spcBef>
                <a:spcPts val="0"/>
              </a:spcBef>
              <a:spcAft>
                <a:spcPts val="0"/>
              </a:spcAft>
              <a:buClr>
                <a:schemeClr val="dk1"/>
              </a:buClr>
              <a:buSzPts val="4200"/>
              <a:buNone/>
              <a:defRPr/>
            </a:lvl1pPr>
            <a:lvl2pPr lvl="1" rtl="0">
              <a:spcBef>
                <a:spcPts val="0"/>
              </a:spcBef>
              <a:spcAft>
                <a:spcPts val="0"/>
              </a:spcAft>
              <a:buSzPts val="8400"/>
              <a:buNone/>
              <a:defRPr/>
            </a:lvl2pPr>
            <a:lvl3pPr lvl="2" rtl="0">
              <a:spcBef>
                <a:spcPts val="0"/>
              </a:spcBef>
              <a:spcAft>
                <a:spcPts val="0"/>
              </a:spcAft>
              <a:buSzPts val="8400"/>
              <a:buNone/>
              <a:defRPr/>
            </a:lvl3pPr>
            <a:lvl4pPr lvl="3" rtl="0">
              <a:spcBef>
                <a:spcPts val="0"/>
              </a:spcBef>
              <a:spcAft>
                <a:spcPts val="0"/>
              </a:spcAft>
              <a:buSzPts val="8400"/>
              <a:buNone/>
              <a:defRPr/>
            </a:lvl4pPr>
            <a:lvl5pPr lvl="4" rtl="0">
              <a:spcBef>
                <a:spcPts val="0"/>
              </a:spcBef>
              <a:spcAft>
                <a:spcPts val="0"/>
              </a:spcAft>
              <a:buSzPts val="8400"/>
              <a:buNone/>
              <a:defRPr/>
            </a:lvl5pPr>
            <a:lvl6pPr lvl="5" rtl="0">
              <a:spcBef>
                <a:spcPts val="0"/>
              </a:spcBef>
              <a:spcAft>
                <a:spcPts val="0"/>
              </a:spcAft>
              <a:buSzPts val="8400"/>
              <a:buNone/>
              <a:defRPr/>
            </a:lvl6pPr>
            <a:lvl7pPr lvl="6" rtl="0">
              <a:spcBef>
                <a:spcPts val="0"/>
              </a:spcBef>
              <a:spcAft>
                <a:spcPts val="0"/>
              </a:spcAft>
              <a:buSzPts val="8400"/>
              <a:buNone/>
              <a:defRPr/>
            </a:lvl7pPr>
            <a:lvl8pPr lvl="7" rtl="0">
              <a:spcBef>
                <a:spcPts val="0"/>
              </a:spcBef>
              <a:spcAft>
                <a:spcPts val="0"/>
              </a:spcAft>
              <a:buSzPts val="8400"/>
              <a:buNone/>
              <a:defRPr/>
            </a:lvl8pPr>
            <a:lvl9pPr lvl="8" rtl="0">
              <a:spcBef>
                <a:spcPts val="0"/>
              </a:spcBef>
              <a:spcAft>
                <a:spcPts val="0"/>
              </a:spcAft>
              <a:buSzPts val="8400"/>
              <a:buNone/>
              <a:defRPr/>
            </a:lvl9pPr>
          </a:lstStyle>
          <a:p/>
        </p:txBody>
      </p:sp>
      <p:sp>
        <p:nvSpPr>
          <p:cNvPr id="52" name="Google Shape;52;p13"/>
          <p:cNvSpPr txBox="1"/>
          <p:nvPr>
            <p:ph idx="1" type="body"/>
          </p:nvPr>
        </p:nvSpPr>
        <p:spPr>
          <a:xfrm>
            <a:off x="1885950" y="4111310"/>
            <a:ext cx="23660100" cy="9798900"/>
          </a:xfrm>
          <a:prstGeom prst="rect">
            <a:avLst/>
          </a:prstGeom>
          <a:noFill/>
          <a:ln>
            <a:noFill/>
          </a:ln>
        </p:spPr>
        <p:txBody>
          <a:bodyPr anchorCtr="0" anchor="t" bIns="102850" lIns="205775" spcFirstLastPara="1" rIns="205775" wrap="square" tIns="102850">
            <a:normAutofit/>
          </a:bodyPr>
          <a:lstStyle>
            <a:lvl1pPr indent="-495300" lvl="0" marL="457200" rtl="0" algn="l">
              <a:lnSpc>
                <a:spcPct val="90000"/>
              </a:lnSpc>
              <a:spcBef>
                <a:spcPts val="2400"/>
              </a:spcBef>
              <a:spcAft>
                <a:spcPts val="0"/>
              </a:spcAft>
              <a:buClr>
                <a:schemeClr val="dk1"/>
              </a:buClr>
              <a:buSzPts val="4200"/>
              <a:buChar char="●"/>
              <a:defRPr/>
            </a:lvl1pPr>
            <a:lvl2pPr indent="-495300" lvl="1" marL="914400" rtl="0" algn="l">
              <a:lnSpc>
                <a:spcPct val="90000"/>
              </a:lnSpc>
              <a:spcBef>
                <a:spcPts val="3600"/>
              </a:spcBef>
              <a:spcAft>
                <a:spcPts val="0"/>
              </a:spcAft>
              <a:buClr>
                <a:schemeClr val="dk1"/>
              </a:buClr>
              <a:buSzPts val="4200"/>
              <a:buChar char="○"/>
              <a:defRPr/>
            </a:lvl2pPr>
            <a:lvl3pPr indent="-495300" lvl="2" marL="1371600" rtl="0" algn="l">
              <a:lnSpc>
                <a:spcPct val="90000"/>
              </a:lnSpc>
              <a:spcBef>
                <a:spcPts val="3600"/>
              </a:spcBef>
              <a:spcAft>
                <a:spcPts val="0"/>
              </a:spcAft>
              <a:buClr>
                <a:schemeClr val="dk1"/>
              </a:buClr>
              <a:buSzPts val="4200"/>
              <a:buChar char="■"/>
              <a:defRPr/>
            </a:lvl3pPr>
            <a:lvl4pPr indent="-495300" lvl="3" marL="1828800" rtl="0" algn="l">
              <a:lnSpc>
                <a:spcPct val="90000"/>
              </a:lnSpc>
              <a:spcBef>
                <a:spcPts val="3600"/>
              </a:spcBef>
              <a:spcAft>
                <a:spcPts val="0"/>
              </a:spcAft>
              <a:buClr>
                <a:schemeClr val="dk1"/>
              </a:buClr>
              <a:buSzPts val="4200"/>
              <a:buChar char="●"/>
              <a:defRPr/>
            </a:lvl4pPr>
            <a:lvl5pPr indent="-495300" lvl="4" marL="2286000" rtl="0" algn="l">
              <a:lnSpc>
                <a:spcPct val="90000"/>
              </a:lnSpc>
              <a:spcBef>
                <a:spcPts val="3600"/>
              </a:spcBef>
              <a:spcAft>
                <a:spcPts val="0"/>
              </a:spcAft>
              <a:buClr>
                <a:schemeClr val="dk1"/>
              </a:buClr>
              <a:buSzPts val="4200"/>
              <a:buChar char="○"/>
              <a:defRPr/>
            </a:lvl5pPr>
            <a:lvl6pPr indent="-495300" lvl="5" marL="2743200" rtl="0" algn="l">
              <a:lnSpc>
                <a:spcPct val="90000"/>
              </a:lnSpc>
              <a:spcBef>
                <a:spcPts val="3600"/>
              </a:spcBef>
              <a:spcAft>
                <a:spcPts val="0"/>
              </a:spcAft>
              <a:buClr>
                <a:schemeClr val="dk1"/>
              </a:buClr>
              <a:buSzPts val="4200"/>
              <a:buChar char="■"/>
              <a:defRPr/>
            </a:lvl6pPr>
            <a:lvl7pPr indent="-495300" lvl="6" marL="3200400" rtl="0" algn="l">
              <a:lnSpc>
                <a:spcPct val="90000"/>
              </a:lnSpc>
              <a:spcBef>
                <a:spcPts val="3600"/>
              </a:spcBef>
              <a:spcAft>
                <a:spcPts val="0"/>
              </a:spcAft>
              <a:buClr>
                <a:schemeClr val="dk1"/>
              </a:buClr>
              <a:buSzPts val="4200"/>
              <a:buChar char="●"/>
              <a:defRPr/>
            </a:lvl7pPr>
            <a:lvl8pPr indent="-495300" lvl="7" marL="3657600" rtl="0" algn="l">
              <a:lnSpc>
                <a:spcPct val="90000"/>
              </a:lnSpc>
              <a:spcBef>
                <a:spcPts val="3600"/>
              </a:spcBef>
              <a:spcAft>
                <a:spcPts val="0"/>
              </a:spcAft>
              <a:buClr>
                <a:schemeClr val="dk1"/>
              </a:buClr>
              <a:buSzPts val="4200"/>
              <a:buChar char="○"/>
              <a:defRPr/>
            </a:lvl8pPr>
            <a:lvl9pPr indent="-495300" lvl="8" marL="4114800" rtl="0" algn="l">
              <a:lnSpc>
                <a:spcPct val="90000"/>
              </a:lnSpc>
              <a:spcBef>
                <a:spcPts val="3600"/>
              </a:spcBef>
              <a:spcAft>
                <a:spcPts val="3600"/>
              </a:spcAft>
              <a:buClr>
                <a:schemeClr val="dk1"/>
              </a:buClr>
              <a:buSzPts val="4200"/>
              <a:buChar char="■"/>
              <a:defRPr/>
            </a:lvl9pPr>
          </a:lstStyle>
          <a:p/>
        </p:txBody>
      </p:sp>
      <p:sp>
        <p:nvSpPr>
          <p:cNvPr id="53" name="Google Shape;53;p13"/>
          <p:cNvSpPr txBox="1"/>
          <p:nvPr>
            <p:ph idx="10" type="dt"/>
          </p:nvPr>
        </p:nvSpPr>
        <p:spPr>
          <a:xfrm>
            <a:off x="1885950" y="14314509"/>
            <a:ext cx="6172200" cy="822300"/>
          </a:xfrm>
          <a:prstGeom prst="rect">
            <a:avLst/>
          </a:prstGeom>
          <a:noFill/>
          <a:ln>
            <a:noFill/>
          </a:ln>
        </p:spPr>
        <p:txBody>
          <a:bodyPr anchorCtr="0" anchor="ctr" bIns="102850" lIns="205775" spcFirstLastPara="1" rIns="205775" wrap="square" tIns="102850">
            <a:noAutofit/>
          </a:bodyPr>
          <a:lstStyle>
            <a:lvl1pPr lvl="0" rtl="0" algn="l">
              <a:spcBef>
                <a:spcPts val="0"/>
              </a:spcBef>
              <a:spcAft>
                <a:spcPts val="0"/>
              </a:spcAft>
              <a:buSzPts val="3300"/>
              <a:buNone/>
              <a:defRPr sz="3300"/>
            </a:lvl1pPr>
            <a:lvl2pPr lvl="1" rtl="0" algn="l">
              <a:spcBef>
                <a:spcPts val="0"/>
              </a:spcBef>
              <a:spcAft>
                <a:spcPts val="0"/>
              </a:spcAft>
              <a:buSzPts val="3300"/>
              <a:buNone/>
              <a:defRPr sz="3300"/>
            </a:lvl2pPr>
            <a:lvl3pPr lvl="2" rtl="0" algn="l">
              <a:spcBef>
                <a:spcPts val="0"/>
              </a:spcBef>
              <a:spcAft>
                <a:spcPts val="0"/>
              </a:spcAft>
              <a:buSzPts val="3300"/>
              <a:buNone/>
              <a:defRPr sz="3300"/>
            </a:lvl3pPr>
            <a:lvl4pPr lvl="3" rtl="0" algn="l">
              <a:spcBef>
                <a:spcPts val="0"/>
              </a:spcBef>
              <a:spcAft>
                <a:spcPts val="0"/>
              </a:spcAft>
              <a:buSzPts val="3300"/>
              <a:buNone/>
              <a:defRPr sz="3300"/>
            </a:lvl4pPr>
            <a:lvl5pPr lvl="4" rtl="0" algn="l">
              <a:spcBef>
                <a:spcPts val="0"/>
              </a:spcBef>
              <a:spcAft>
                <a:spcPts val="0"/>
              </a:spcAft>
              <a:buSzPts val="3300"/>
              <a:buNone/>
              <a:defRPr sz="3300"/>
            </a:lvl5pPr>
            <a:lvl6pPr lvl="5" rtl="0" algn="l">
              <a:spcBef>
                <a:spcPts val="0"/>
              </a:spcBef>
              <a:spcAft>
                <a:spcPts val="0"/>
              </a:spcAft>
              <a:buSzPts val="3300"/>
              <a:buNone/>
              <a:defRPr sz="3300"/>
            </a:lvl6pPr>
            <a:lvl7pPr lvl="6" rtl="0" algn="l">
              <a:spcBef>
                <a:spcPts val="0"/>
              </a:spcBef>
              <a:spcAft>
                <a:spcPts val="0"/>
              </a:spcAft>
              <a:buSzPts val="3300"/>
              <a:buNone/>
              <a:defRPr sz="3300"/>
            </a:lvl7pPr>
            <a:lvl8pPr lvl="7" rtl="0" algn="l">
              <a:spcBef>
                <a:spcPts val="0"/>
              </a:spcBef>
              <a:spcAft>
                <a:spcPts val="0"/>
              </a:spcAft>
              <a:buSzPts val="3300"/>
              <a:buNone/>
              <a:defRPr sz="3300"/>
            </a:lvl8pPr>
            <a:lvl9pPr lvl="8" rtl="0" algn="l">
              <a:spcBef>
                <a:spcPts val="0"/>
              </a:spcBef>
              <a:spcAft>
                <a:spcPts val="0"/>
              </a:spcAft>
              <a:buSzPts val="3300"/>
              <a:buNone/>
              <a:defRPr sz="3300"/>
            </a:lvl9pPr>
          </a:lstStyle>
          <a:p/>
        </p:txBody>
      </p:sp>
      <p:sp>
        <p:nvSpPr>
          <p:cNvPr id="54" name="Google Shape;54;p13"/>
          <p:cNvSpPr txBox="1"/>
          <p:nvPr>
            <p:ph idx="11" type="ftr"/>
          </p:nvPr>
        </p:nvSpPr>
        <p:spPr>
          <a:xfrm>
            <a:off x="9086850" y="14314509"/>
            <a:ext cx="9258300" cy="822300"/>
          </a:xfrm>
          <a:prstGeom prst="rect">
            <a:avLst/>
          </a:prstGeom>
          <a:noFill/>
          <a:ln>
            <a:noFill/>
          </a:ln>
        </p:spPr>
        <p:txBody>
          <a:bodyPr anchorCtr="0" anchor="ctr" bIns="102850" lIns="205775" spcFirstLastPara="1" rIns="205775" wrap="square" tIns="102850">
            <a:noAutofit/>
          </a:bodyPr>
          <a:lstStyle>
            <a:lvl1pPr lvl="0" rtl="0" algn="ctr">
              <a:spcBef>
                <a:spcPts val="0"/>
              </a:spcBef>
              <a:spcAft>
                <a:spcPts val="0"/>
              </a:spcAft>
              <a:buSzPts val="3300"/>
              <a:buNone/>
              <a:defRPr sz="3300"/>
            </a:lvl1pPr>
            <a:lvl2pPr lvl="1" rtl="0" algn="l">
              <a:spcBef>
                <a:spcPts val="0"/>
              </a:spcBef>
              <a:spcAft>
                <a:spcPts val="0"/>
              </a:spcAft>
              <a:buSzPts val="3300"/>
              <a:buNone/>
              <a:defRPr sz="3300"/>
            </a:lvl2pPr>
            <a:lvl3pPr lvl="2" rtl="0" algn="l">
              <a:spcBef>
                <a:spcPts val="0"/>
              </a:spcBef>
              <a:spcAft>
                <a:spcPts val="0"/>
              </a:spcAft>
              <a:buSzPts val="3300"/>
              <a:buNone/>
              <a:defRPr sz="3300"/>
            </a:lvl3pPr>
            <a:lvl4pPr lvl="3" rtl="0" algn="l">
              <a:spcBef>
                <a:spcPts val="0"/>
              </a:spcBef>
              <a:spcAft>
                <a:spcPts val="0"/>
              </a:spcAft>
              <a:buSzPts val="3300"/>
              <a:buNone/>
              <a:defRPr sz="3300"/>
            </a:lvl4pPr>
            <a:lvl5pPr lvl="4" rtl="0" algn="l">
              <a:spcBef>
                <a:spcPts val="0"/>
              </a:spcBef>
              <a:spcAft>
                <a:spcPts val="0"/>
              </a:spcAft>
              <a:buSzPts val="3300"/>
              <a:buNone/>
              <a:defRPr sz="3300"/>
            </a:lvl5pPr>
            <a:lvl6pPr lvl="5" rtl="0" algn="l">
              <a:spcBef>
                <a:spcPts val="0"/>
              </a:spcBef>
              <a:spcAft>
                <a:spcPts val="0"/>
              </a:spcAft>
              <a:buSzPts val="3300"/>
              <a:buNone/>
              <a:defRPr sz="3300"/>
            </a:lvl6pPr>
            <a:lvl7pPr lvl="6" rtl="0" algn="l">
              <a:spcBef>
                <a:spcPts val="0"/>
              </a:spcBef>
              <a:spcAft>
                <a:spcPts val="0"/>
              </a:spcAft>
              <a:buSzPts val="3300"/>
              <a:buNone/>
              <a:defRPr sz="3300"/>
            </a:lvl7pPr>
            <a:lvl8pPr lvl="7" rtl="0" algn="l">
              <a:spcBef>
                <a:spcPts val="0"/>
              </a:spcBef>
              <a:spcAft>
                <a:spcPts val="0"/>
              </a:spcAft>
              <a:buSzPts val="3300"/>
              <a:buNone/>
              <a:defRPr sz="3300"/>
            </a:lvl8pPr>
            <a:lvl9pPr lvl="8" rtl="0" algn="l">
              <a:spcBef>
                <a:spcPts val="0"/>
              </a:spcBef>
              <a:spcAft>
                <a:spcPts val="0"/>
              </a:spcAft>
              <a:buSzPts val="3300"/>
              <a:buNone/>
              <a:defRPr sz="3300"/>
            </a:lvl9pPr>
          </a:lstStyle>
          <a:p/>
        </p:txBody>
      </p:sp>
      <p:sp>
        <p:nvSpPr>
          <p:cNvPr id="55" name="Google Shape;55;p13"/>
          <p:cNvSpPr txBox="1"/>
          <p:nvPr>
            <p:ph idx="12" type="sldNum"/>
          </p:nvPr>
        </p:nvSpPr>
        <p:spPr>
          <a:xfrm>
            <a:off x="19373850" y="14314509"/>
            <a:ext cx="6172200" cy="822300"/>
          </a:xfrm>
          <a:prstGeom prst="rect">
            <a:avLst/>
          </a:prstGeom>
          <a:noFill/>
          <a:ln>
            <a:noFill/>
          </a:ln>
        </p:spPr>
        <p:txBody>
          <a:bodyPr anchorCtr="0" anchor="ctr" bIns="102850" lIns="205775" spcFirstLastPara="1" rIns="205775" wrap="square" tIns="102850">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935100" y="6458289"/>
            <a:ext cx="25561800" cy="2527500"/>
          </a:xfrm>
          <a:prstGeom prst="rect">
            <a:avLst/>
          </a:prstGeom>
        </p:spPr>
        <p:txBody>
          <a:bodyPr anchorCtr="0" anchor="ctr" bIns="274350" lIns="274350" spcFirstLastPara="1" rIns="274350" wrap="square" tIns="274350">
            <a:normAutofit/>
          </a:bodyPr>
          <a:lstStyle>
            <a:lvl1pPr lvl="0" algn="ctr">
              <a:spcBef>
                <a:spcPts val="0"/>
              </a:spcBef>
              <a:spcAft>
                <a:spcPts val="0"/>
              </a:spcAft>
              <a:buSzPts val="10800"/>
              <a:buNone/>
              <a:defRPr sz="10800"/>
            </a:lvl1pPr>
            <a:lvl2pPr lvl="1" algn="ctr">
              <a:spcBef>
                <a:spcPts val="0"/>
              </a:spcBef>
              <a:spcAft>
                <a:spcPts val="0"/>
              </a:spcAft>
              <a:buSzPts val="10800"/>
              <a:buNone/>
              <a:defRPr sz="10800"/>
            </a:lvl2pPr>
            <a:lvl3pPr lvl="2" algn="ctr">
              <a:spcBef>
                <a:spcPts val="0"/>
              </a:spcBef>
              <a:spcAft>
                <a:spcPts val="0"/>
              </a:spcAft>
              <a:buSzPts val="10800"/>
              <a:buNone/>
              <a:defRPr sz="10800"/>
            </a:lvl3pPr>
            <a:lvl4pPr lvl="3" algn="ctr">
              <a:spcBef>
                <a:spcPts val="0"/>
              </a:spcBef>
              <a:spcAft>
                <a:spcPts val="0"/>
              </a:spcAft>
              <a:buSzPts val="10800"/>
              <a:buNone/>
              <a:defRPr sz="10800"/>
            </a:lvl4pPr>
            <a:lvl5pPr lvl="4" algn="ctr">
              <a:spcBef>
                <a:spcPts val="0"/>
              </a:spcBef>
              <a:spcAft>
                <a:spcPts val="0"/>
              </a:spcAft>
              <a:buSzPts val="10800"/>
              <a:buNone/>
              <a:defRPr sz="10800"/>
            </a:lvl5pPr>
            <a:lvl6pPr lvl="5" algn="ctr">
              <a:spcBef>
                <a:spcPts val="0"/>
              </a:spcBef>
              <a:spcAft>
                <a:spcPts val="0"/>
              </a:spcAft>
              <a:buSzPts val="10800"/>
              <a:buNone/>
              <a:defRPr sz="10800"/>
            </a:lvl6pPr>
            <a:lvl7pPr lvl="6" algn="ctr">
              <a:spcBef>
                <a:spcPts val="0"/>
              </a:spcBef>
              <a:spcAft>
                <a:spcPts val="0"/>
              </a:spcAft>
              <a:buSzPts val="10800"/>
              <a:buNone/>
              <a:defRPr sz="10800"/>
            </a:lvl7pPr>
            <a:lvl8pPr lvl="7" algn="ctr">
              <a:spcBef>
                <a:spcPts val="0"/>
              </a:spcBef>
              <a:spcAft>
                <a:spcPts val="0"/>
              </a:spcAft>
              <a:buSzPts val="10800"/>
              <a:buNone/>
              <a:defRPr sz="10800"/>
            </a:lvl8pPr>
            <a:lvl9pPr lvl="8" algn="ctr">
              <a:spcBef>
                <a:spcPts val="0"/>
              </a:spcBef>
              <a:spcAft>
                <a:spcPts val="0"/>
              </a:spcAft>
              <a:buSzPts val="10800"/>
              <a:buNone/>
              <a:defRPr sz="10800"/>
            </a:lvl9pPr>
          </a:lstStyle>
          <a:p/>
        </p:txBody>
      </p:sp>
      <p:sp>
        <p:nvSpPr>
          <p:cNvPr id="15" name="Google Shape;15;p3"/>
          <p:cNvSpPr txBox="1"/>
          <p:nvPr>
            <p:ph idx="12" type="sldNum"/>
          </p:nvPr>
        </p:nvSpPr>
        <p:spPr>
          <a:xfrm>
            <a:off x="25417373" y="14002094"/>
            <a:ext cx="1646100" cy="1182000"/>
          </a:xfrm>
          <a:prstGeom prst="rect">
            <a:avLst/>
          </a:prstGeom>
        </p:spPr>
        <p:txBody>
          <a:bodyPr anchorCtr="0" anchor="ctr" bIns="274350" lIns="274350" spcFirstLastPara="1" rIns="274350" wrap="square" tIns="2743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935100" y="1336263"/>
            <a:ext cx="25561800" cy="1719600"/>
          </a:xfrm>
          <a:prstGeom prst="rect">
            <a:avLst/>
          </a:prstGeom>
        </p:spPr>
        <p:txBody>
          <a:bodyPr anchorCtr="0" anchor="t" bIns="274350" lIns="274350" spcFirstLastPara="1" rIns="274350" wrap="square" tIns="274350">
            <a:normAutofit/>
          </a:bodyPr>
          <a:lstStyle>
            <a:lvl1pPr lvl="0">
              <a:spcBef>
                <a:spcPts val="0"/>
              </a:spcBef>
              <a:spcAft>
                <a:spcPts val="0"/>
              </a:spcAft>
              <a:buSzPts val="8400"/>
              <a:buNone/>
              <a:defRPr/>
            </a:lvl1pPr>
            <a:lvl2pPr lvl="1">
              <a:spcBef>
                <a:spcPts val="0"/>
              </a:spcBef>
              <a:spcAft>
                <a:spcPts val="0"/>
              </a:spcAft>
              <a:buSzPts val="8400"/>
              <a:buNone/>
              <a:defRPr/>
            </a:lvl2pPr>
            <a:lvl3pPr lvl="2">
              <a:spcBef>
                <a:spcPts val="0"/>
              </a:spcBef>
              <a:spcAft>
                <a:spcPts val="0"/>
              </a:spcAft>
              <a:buSzPts val="8400"/>
              <a:buNone/>
              <a:defRPr/>
            </a:lvl3pPr>
            <a:lvl4pPr lvl="3">
              <a:spcBef>
                <a:spcPts val="0"/>
              </a:spcBef>
              <a:spcAft>
                <a:spcPts val="0"/>
              </a:spcAft>
              <a:buSzPts val="8400"/>
              <a:buNone/>
              <a:defRPr/>
            </a:lvl4pPr>
            <a:lvl5pPr lvl="4">
              <a:spcBef>
                <a:spcPts val="0"/>
              </a:spcBef>
              <a:spcAft>
                <a:spcPts val="0"/>
              </a:spcAft>
              <a:buSzPts val="8400"/>
              <a:buNone/>
              <a:defRPr/>
            </a:lvl5pPr>
            <a:lvl6pPr lvl="5">
              <a:spcBef>
                <a:spcPts val="0"/>
              </a:spcBef>
              <a:spcAft>
                <a:spcPts val="0"/>
              </a:spcAft>
              <a:buSzPts val="8400"/>
              <a:buNone/>
              <a:defRPr/>
            </a:lvl6pPr>
            <a:lvl7pPr lvl="6">
              <a:spcBef>
                <a:spcPts val="0"/>
              </a:spcBef>
              <a:spcAft>
                <a:spcPts val="0"/>
              </a:spcAft>
              <a:buSzPts val="8400"/>
              <a:buNone/>
              <a:defRPr/>
            </a:lvl7pPr>
            <a:lvl8pPr lvl="7">
              <a:spcBef>
                <a:spcPts val="0"/>
              </a:spcBef>
              <a:spcAft>
                <a:spcPts val="0"/>
              </a:spcAft>
              <a:buSzPts val="8400"/>
              <a:buNone/>
              <a:defRPr/>
            </a:lvl8pPr>
            <a:lvl9pPr lvl="8">
              <a:spcBef>
                <a:spcPts val="0"/>
              </a:spcBef>
              <a:spcAft>
                <a:spcPts val="0"/>
              </a:spcAft>
              <a:buSzPts val="8400"/>
              <a:buNone/>
              <a:defRPr/>
            </a:lvl9pPr>
          </a:lstStyle>
          <a:p/>
        </p:txBody>
      </p:sp>
      <p:sp>
        <p:nvSpPr>
          <p:cNvPr id="18" name="Google Shape;18;p4"/>
          <p:cNvSpPr txBox="1"/>
          <p:nvPr>
            <p:ph idx="1" type="body"/>
          </p:nvPr>
        </p:nvSpPr>
        <p:spPr>
          <a:xfrm>
            <a:off x="935100" y="3460500"/>
            <a:ext cx="25561800" cy="10258200"/>
          </a:xfrm>
          <a:prstGeom prst="rect">
            <a:avLst/>
          </a:prstGeom>
        </p:spPr>
        <p:txBody>
          <a:bodyPr anchorCtr="0" anchor="t" bIns="274350" lIns="274350" spcFirstLastPara="1" rIns="274350" wrap="square" tIns="274350">
            <a:normAutofit/>
          </a:bodyPr>
          <a:lstStyle>
            <a:lvl1pPr indent="-571500" lvl="0" marL="457200">
              <a:spcBef>
                <a:spcPts val="0"/>
              </a:spcBef>
              <a:spcAft>
                <a:spcPts val="0"/>
              </a:spcAft>
              <a:buSzPts val="5400"/>
              <a:buChar char="●"/>
              <a:defRPr/>
            </a:lvl1pPr>
            <a:lvl2pPr indent="-495300" lvl="1" marL="914400">
              <a:spcBef>
                <a:spcPts val="0"/>
              </a:spcBef>
              <a:spcAft>
                <a:spcPts val="0"/>
              </a:spcAft>
              <a:buSzPts val="4200"/>
              <a:buChar char="○"/>
              <a:defRPr/>
            </a:lvl2pPr>
            <a:lvl3pPr indent="-495300" lvl="2" marL="1371600">
              <a:spcBef>
                <a:spcPts val="0"/>
              </a:spcBef>
              <a:spcAft>
                <a:spcPts val="0"/>
              </a:spcAft>
              <a:buSzPts val="4200"/>
              <a:buChar char="■"/>
              <a:defRPr/>
            </a:lvl3pPr>
            <a:lvl4pPr indent="-495300" lvl="3" marL="1828800">
              <a:spcBef>
                <a:spcPts val="0"/>
              </a:spcBef>
              <a:spcAft>
                <a:spcPts val="0"/>
              </a:spcAft>
              <a:buSzPts val="4200"/>
              <a:buChar char="●"/>
              <a:defRPr/>
            </a:lvl4pPr>
            <a:lvl5pPr indent="-495300" lvl="4" marL="2286000">
              <a:spcBef>
                <a:spcPts val="0"/>
              </a:spcBef>
              <a:spcAft>
                <a:spcPts val="0"/>
              </a:spcAft>
              <a:buSzPts val="4200"/>
              <a:buChar char="○"/>
              <a:defRPr/>
            </a:lvl5pPr>
            <a:lvl6pPr indent="-495300" lvl="5" marL="2743200">
              <a:spcBef>
                <a:spcPts val="0"/>
              </a:spcBef>
              <a:spcAft>
                <a:spcPts val="0"/>
              </a:spcAft>
              <a:buSzPts val="4200"/>
              <a:buChar char="■"/>
              <a:defRPr/>
            </a:lvl6pPr>
            <a:lvl7pPr indent="-495300" lvl="6" marL="3200400">
              <a:spcBef>
                <a:spcPts val="0"/>
              </a:spcBef>
              <a:spcAft>
                <a:spcPts val="0"/>
              </a:spcAft>
              <a:buSzPts val="4200"/>
              <a:buChar char="●"/>
              <a:defRPr/>
            </a:lvl7pPr>
            <a:lvl8pPr indent="-495300" lvl="7" marL="3657600">
              <a:spcBef>
                <a:spcPts val="0"/>
              </a:spcBef>
              <a:spcAft>
                <a:spcPts val="0"/>
              </a:spcAft>
              <a:buSzPts val="4200"/>
              <a:buChar char="○"/>
              <a:defRPr/>
            </a:lvl8pPr>
            <a:lvl9pPr indent="-495300" lvl="8" marL="4114800">
              <a:spcBef>
                <a:spcPts val="0"/>
              </a:spcBef>
              <a:spcAft>
                <a:spcPts val="0"/>
              </a:spcAft>
              <a:buSzPts val="4200"/>
              <a:buChar char="■"/>
              <a:defRPr/>
            </a:lvl9pPr>
          </a:lstStyle>
          <a:p/>
        </p:txBody>
      </p:sp>
      <p:sp>
        <p:nvSpPr>
          <p:cNvPr id="19" name="Google Shape;19;p4"/>
          <p:cNvSpPr txBox="1"/>
          <p:nvPr>
            <p:ph idx="12" type="sldNum"/>
          </p:nvPr>
        </p:nvSpPr>
        <p:spPr>
          <a:xfrm>
            <a:off x="25417373" y="14002094"/>
            <a:ext cx="1646100" cy="1182000"/>
          </a:xfrm>
          <a:prstGeom prst="rect">
            <a:avLst/>
          </a:prstGeom>
        </p:spPr>
        <p:txBody>
          <a:bodyPr anchorCtr="0" anchor="ctr" bIns="274350" lIns="274350" spcFirstLastPara="1" rIns="274350" wrap="square" tIns="2743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935100" y="1336263"/>
            <a:ext cx="25561800" cy="1719600"/>
          </a:xfrm>
          <a:prstGeom prst="rect">
            <a:avLst/>
          </a:prstGeom>
        </p:spPr>
        <p:txBody>
          <a:bodyPr anchorCtr="0" anchor="t" bIns="274350" lIns="274350" spcFirstLastPara="1" rIns="274350" wrap="square" tIns="274350">
            <a:normAutofit/>
          </a:bodyPr>
          <a:lstStyle>
            <a:lvl1pPr lvl="0">
              <a:spcBef>
                <a:spcPts val="0"/>
              </a:spcBef>
              <a:spcAft>
                <a:spcPts val="0"/>
              </a:spcAft>
              <a:buSzPts val="8400"/>
              <a:buNone/>
              <a:defRPr/>
            </a:lvl1pPr>
            <a:lvl2pPr lvl="1">
              <a:spcBef>
                <a:spcPts val="0"/>
              </a:spcBef>
              <a:spcAft>
                <a:spcPts val="0"/>
              </a:spcAft>
              <a:buSzPts val="8400"/>
              <a:buNone/>
              <a:defRPr/>
            </a:lvl2pPr>
            <a:lvl3pPr lvl="2">
              <a:spcBef>
                <a:spcPts val="0"/>
              </a:spcBef>
              <a:spcAft>
                <a:spcPts val="0"/>
              </a:spcAft>
              <a:buSzPts val="8400"/>
              <a:buNone/>
              <a:defRPr/>
            </a:lvl3pPr>
            <a:lvl4pPr lvl="3">
              <a:spcBef>
                <a:spcPts val="0"/>
              </a:spcBef>
              <a:spcAft>
                <a:spcPts val="0"/>
              </a:spcAft>
              <a:buSzPts val="8400"/>
              <a:buNone/>
              <a:defRPr/>
            </a:lvl4pPr>
            <a:lvl5pPr lvl="4">
              <a:spcBef>
                <a:spcPts val="0"/>
              </a:spcBef>
              <a:spcAft>
                <a:spcPts val="0"/>
              </a:spcAft>
              <a:buSzPts val="8400"/>
              <a:buNone/>
              <a:defRPr/>
            </a:lvl5pPr>
            <a:lvl6pPr lvl="5">
              <a:spcBef>
                <a:spcPts val="0"/>
              </a:spcBef>
              <a:spcAft>
                <a:spcPts val="0"/>
              </a:spcAft>
              <a:buSzPts val="8400"/>
              <a:buNone/>
              <a:defRPr/>
            </a:lvl6pPr>
            <a:lvl7pPr lvl="6">
              <a:spcBef>
                <a:spcPts val="0"/>
              </a:spcBef>
              <a:spcAft>
                <a:spcPts val="0"/>
              </a:spcAft>
              <a:buSzPts val="8400"/>
              <a:buNone/>
              <a:defRPr/>
            </a:lvl7pPr>
            <a:lvl8pPr lvl="7">
              <a:spcBef>
                <a:spcPts val="0"/>
              </a:spcBef>
              <a:spcAft>
                <a:spcPts val="0"/>
              </a:spcAft>
              <a:buSzPts val="8400"/>
              <a:buNone/>
              <a:defRPr/>
            </a:lvl8pPr>
            <a:lvl9pPr lvl="8">
              <a:spcBef>
                <a:spcPts val="0"/>
              </a:spcBef>
              <a:spcAft>
                <a:spcPts val="0"/>
              </a:spcAft>
              <a:buSzPts val="8400"/>
              <a:buNone/>
              <a:defRPr/>
            </a:lvl9pPr>
          </a:lstStyle>
          <a:p/>
        </p:txBody>
      </p:sp>
      <p:sp>
        <p:nvSpPr>
          <p:cNvPr id="22" name="Google Shape;22;p5"/>
          <p:cNvSpPr txBox="1"/>
          <p:nvPr>
            <p:ph idx="1" type="body"/>
          </p:nvPr>
        </p:nvSpPr>
        <p:spPr>
          <a:xfrm>
            <a:off x="935100" y="3460500"/>
            <a:ext cx="11999700" cy="10258200"/>
          </a:xfrm>
          <a:prstGeom prst="rect">
            <a:avLst/>
          </a:prstGeom>
        </p:spPr>
        <p:txBody>
          <a:bodyPr anchorCtr="0" anchor="t" bIns="274350" lIns="274350" spcFirstLastPara="1" rIns="274350" wrap="square" tIns="274350">
            <a:normAutofit/>
          </a:bodyPr>
          <a:lstStyle>
            <a:lvl1pPr indent="-495300" lvl="0" marL="457200">
              <a:spcBef>
                <a:spcPts val="0"/>
              </a:spcBef>
              <a:spcAft>
                <a:spcPts val="0"/>
              </a:spcAft>
              <a:buSzPts val="4200"/>
              <a:buChar char="●"/>
              <a:defRPr sz="4200"/>
            </a:lvl1pPr>
            <a:lvl2pPr indent="-457200" lvl="1" marL="914400">
              <a:spcBef>
                <a:spcPts val="0"/>
              </a:spcBef>
              <a:spcAft>
                <a:spcPts val="0"/>
              </a:spcAft>
              <a:buSzPts val="3600"/>
              <a:buChar char="○"/>
              <a:defRPr sz="3600"/>
            </a:lvl2pPr>
            <a:lvl3pPr indent="-457200" lvl="2" marL="1371600">
              <a:spcBef>
                <a:spcPts val="0"/>
              </a:spcBef>
              <a:spcAft>
                <a:spcPts val="0"/>
              </a:spcAft>
              <a:buSzPts val="3600"/>
              <a:buChar char="■"/>
              <a:defRPr sz="3600"/>
            </a:lvl3pPr>
            <a:lvl4pPr indent="-457200" lvl="3" marL="1828800">
              <a:spcBef>
                <a:spcPts val="0"/>
              </a:spcBef>
              <a:spcAft>
                <a:spcPts val="0"/>
              </a:spcAft>
              <a:buSzPts val="3600"/>
              <a:buChar char="●"/>
              <a:defRPr sz="3600"/>
            </a:lvl4pPr>
            <a:lvl5pPr indent="-457200" lvl="4" marL="2286000">
              <a:spcBef>
                <a:spcPts val="0"/>
              </a:spcBef>
              <a:spcAft>
                <a:spcPts val="0"/>
              </a:spcAft>
              <a:buSzPts val="3600"/>
              <a:buChar char="○"/>
              <a:defRPr sz="3600"/>
            </a:lvl5pPr>
            <a:lvl6pPr indent="-457200" lvl="5" marL="2743200">
              <a:spcBef>
                <a:spcPts val="0"/>
              </a:spcBef>
              <a:spcAft>
                <a:spcPts val="0"/>
              </a:spcAft>
              <a:buSzPts val="3600"/>
              <a:buChar char="■"/>
              <a:defRPr sz="3600"/>
            </a:lvl6pPr>
            <a:lvl7pPr indent="-457200" lvl="6" marL="3200400">
              <a:spcBef>
                <a:spcPts val="0"/>
              </a:spcBef>
              <a:spcAft>
                <a:spcPts val="0"/>
              </a:spcAft>
              <a:buSzPts val="3600"/>
              <a:buChar char="●"/>
              <a:defRPr sz="3600"/>
            </a:lvl7pPr>
            <a:lvl8pPr indent="-457200" lvl="7" marL="3657600">
              <a:spcBef>
                <a:spcPts val="0"/>
              </a:spcBef>
              <a:spcAft>
                <a:spcPts val="0"/>
              </a:spcAft>
              <a:buSzPts val="3600"/>
              <a:buChar char="○"/>
              <a:defRPr sz="3600"/>
            </a:lvl8pPr>
            <a:lvl9pPr indent="-457200" lvl="8" marL="4114800">
              <a:spcBef>
                <a:spcPts val="0"/>
              </a:spcBef>
              <a:spcAft>
                <a:spcPts val="0"/>
              </a:spcAft>
              <a:buSzPts val="3600"/>
              <a:buChar char="■"/>
              <a:defRPr sz="3600"/>
            </a:lvl9pPr>
          </a:lstStyle>
          <a:p/>
        </p:txBody>
      </p:sp>
      <p:sp>
        <p:nvSpPr>
          <p:cNvPr id="23" name="Google Shape;23;p5"/>
          <p:cNvSpPr txBox="1"/>
          <p:nvPr>
            <p:ph idx="2" type="body"/>
          </p:nvPr>
        </p:nvSpPr>
        <p:spPr>
          <a:xfrm>
            <a:off x="14497200" y="3460500"/>
            <a:ext cx="11999700" cy="10258200"/>
          </a:xfrm>
          <a:prstGeom prst="rect">
            <a:avLst/>
          </a:prstGeom>
        </p:spPr>
        <p:txBody>
          <a:bodyPr anchorCtr="0" anchor="t" bIns="274350" lIns="274350" spcFirstLastPara="1" rIns="274350" wrap="square" tIns="274350">
            <a:normAutofit/>
          </a:bodyPr>
          <a:lstStyle>
            <a:lvl1pPr indent="-495300" lvl="0" marL="457200">
              <a:spcBef>
                <a:spcPts val="0"/>
              </a:spcBef>
              <a:spcAft>
                <a:spcPts val="0"/>
              </a:spcAft>
              <a:buSzPts val="4200"/>
              <a:buChar char="●"/>
              <a:defRPr sz="4200"/>
            </a:lvl1pPr>
            <a:lvl2pPr indent="-457200" lvl="1" marL="914400">
              <a:spcBef>
                <a:spcPts val="0"/>
              </a:spcBef>
              <a:spcAft>
                <a:spcPts val="0"/>
              </a:spcAft>
              <a:buSzPts val="3600"/>
              <a:buChar char="○"/>
              <a:defRPr sz="3600"/>
            </a:lvl2pPr>
            <a:lvl3pPr indent="-457200" lvl="2" marL="1371600">
              <a:spcBef>
                <a:spcPts val="0"/>
              </a:spcBef>
              <a:spcAft>
                <a:spcPts val="0"/>
              </a:spcAft>
              <a:buSzPts val="3600"/>
              <a:buChar char="■"/>
              <a:defRPr sz="3600"/>
            </a:lvl3pPr>
            <a:lvl4pPr indent="-457200" lvl="3" marL="1828800">
              <a:spcBef>
                <a:spcPts val="0"/>
              </a:spcBef>
              <a:spcAft>
                <a:spcPts val="0"/>
              </a:spcAft>
              <a:buSzPts val="3600"/>
              <a:buChar char="●"/>
              <a:defRPr sz="3600"/>
            </a:lvl4pPr>
            <a:lvl5pPr indent="-457200" lvl="4" marL="2286000">
              <a:spcBef>
                <a:spcPts val="0"/>
              </a:spcBef>
              <a:spcAft>
                <a:spcPts val="0"/>
              </a:spcAft>
              <a:buSzPts val="3600"/>
              <a:buChar char="○"/>
              <a:defRPr sz="3600"/>
            </a:lvl5pPr>
            <a:lvl6pPr indent="-457200" lvl="5" marL="2743200">
              <a:spcBef>
                <a:spcPts val="0"/>
              </a:spcBef>
              <a:spcAft>
                <a:spcPts val="0"/>
              </a:spcAft>
              <a:buSzPts val="3600"/>
              <a:buChar char="■"/>
              <a:defRPr sz="3600"/>
            </a:lvl6pPr>
            <a:lvl7pPr indent="-457200" lvl="6" marL="3200400">
              <a:spcBef>
                <a:spcPts val="0"/>
              </a:spcBef>
              <a:spcAft>
                <a:spcPts val="0"/>
              </a:spcAft>
              <a:buSzPts val="3600"/>
              <a:buChar char="●"/>
              <a:defRPr sz="3600"/>
            </a:lvl7pPr>
            <a:lvl8pPr indent="-457200" lvl="7" marL="3657600">
              <a:spcBef>
                <a:spcPts val="0"/>
              </a:spcBef>
              <a:spcAft>
                <a:spcPts val="0"/>
              </a:spcAft>
              <a:buSzPts val="3600"/>
              <a:buChar char="○"/>
              <a:defRPr sz="3600"/>
            </a:lvl8pPr>
            <a:lvl9pPr indent="-457200" lvl="8" marL="4114800">
              <a:spcBef>
                <a:spcPts val="0"/>
              </a:spcBef>
              <a:spcAft>
                <a:spcPts val="0"/>
              </a:spcAft>
              <a:buSzPts val="3600"/>
              <a:buChar char="■"/>
              <a:defRPr sz="3600"/>
            </a:lvl9pPr>
          </a:lstStyle>
          <a:p/>
        </p:txBody>
      </p:sp>
      <p:sp>
        <p:nvSpPr>
          <p:cNvPr id="24" name="Google Shape;24;p5"/>
          <p:cNvSpPr txBox="1"/>
          <p:nvPr>
            <p:ph idx="12" type="sldNum"/>
          </p:nvPr>
        </p:nvSpPr>
        <p:spPr>
          <a:xfrm>
            <a:off x="25417373" y="14002094"/>
            <a:ext cx="1646100" cy="1182000"/>
          </a:xfrm>
          <a:prstGeom prst="rect">
            <a:avLst/>
          </a:prstGeom>
        </p:spPr>
        <p:txBody>
          <a:bodyPr anchorCtr="0" anchor="ctr" bIns="274350" lIns="274350" spcFirstLastPara="1" rIns="274350" wrap="square" tIns="2743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935100" y="1336263"/>
            <a:ext cx="25561800" cy="1719600"/>
          </a:xfrm>
          <a:prstGeom prst="rect">
            <a:avLst/>
          </a:prstGeom>
        </p:spPr>
        <p:txBody>
          <a:bodyPr anchorCtr="0" anchor="t" bIns="274350" lIns="274350" spcFirstLastPara="1" rIns="274350" wrap="square" tIns="274350">
            <a:normAutofit/>
          </a:bodyPr>
          <a:lstStyle>
            <a:lvl1pPr lvl="0">
              <a:spcBef>
                <a:spcPts val="0"/>
              </a:spcBef>
              <a:spcAft>
                <a:spcPts val="0"/>
              </a:spcAft>
              <a:buSzPts val="8400"/>
              <a:buNone/>
              <a:defRPr/>
            </a:lvl1pPr>
            <a:lvl2pPr lvl="1">
              <a:spcBef>
                <a:spcPts val="0"/>
              </a:spcBef>
              <a:spcAft>
                <a:spcPts val="0"/>
              </a:spcAft>
              <a:buSzPts val="8400"/>
              <a:buNone/>
              <a:defRPr/>
            </a:lvl2pPr>
            <a:lvl3pPr lvl="2">
              <a:spcBef>
                <a:spcPts val="0"/>
              </a:spcBef>
              <a:spcAft>
                <a:spcPts val="0"/>
              </a:spcAft>
              <a:buSzPts val="8400"/>
              <a:buNone/>
              <a:defRPr/>
            </a:lvl3pPr>
            <a:lvl4pPr lvl="3">
              <a:spcBef>
                <a:spcPts val="0"/>
              </a:spcBef>
              <a:spcAft>
                <a:spcPts val="0"/>
              </a:spcAft>
              <a:buSzPts val="8400"/>
              <a:buNone/>
              <a:defRPr/>
            </a:lvl4pPr>
            <a:lvl5pPr lvl="4">
              <a:spcBef>
                <a:spcPts val="0"/>
              </a:spcBef>
              <a:spcAft>
                <a:spcPts val="0"/>
              </a:spcAft>
              <a:buSzPts val="8400"/>
              <a:buNone/>
              <a:defRPr/>
            </a:lvl5pPr>
            <a:lvl6pPr lvl="5">
              <a:spcBef>
                <a:spcPts val="0"/>
              </a:spcBef>
              <a:spcAft>
                <a:spcPts val="0"/>
              </a:spcAft>
              <a:buSzPts val="8400"/>
              <a:buNone/>
              <a:defRPr/>
            </a:lvl6pPr>
            <a:lvl7pPr lvl="6">
              <a:spcBef>
                <a:spcPts val="0"/>
              </a:spcBef>
              <a:spcAft>
                <a:spcPts val="0"/>
              </a:spcAft>
              <a:buSzPts val="8400"/>
              <a:buNone/>
              <a:defRPr/>
            </a:lvl7pPr>
            <a:lvl8pPr lvl="7">
              <a:spcBef>
                <a:spcPts val="0"/>
              </a:spcBef>
              <a:spcAft>
                <a:spcPts val="0"/>
              </a:spcAft>
              <a:buSzPts val="8400"/>
              <a:buNone/>
              <a:defRPr/>
            </a:lvl8pPr>
            <a:lvl9pPr lvl="8">
              <a:spcBef>
                <a:spcPts val="0"/>
              </a:spcBef>
              <a:spcAft>
                <a:spcPts val="0"/>
              </a:spcAft>
              <a:buSzPts val="8400"/>
              <a:buNone/>
              <a:defRPr/>
            </a:lvl9pPr>
          </a:lstStyle>
          <a:p/>
        </p:txBody>
      </p:sp>
      <p:sp>
        <p:nvSpPr>
          <p:cNvPr id="27" name="Google Shape;27;p6"/>
          <p:cNvSpPr txBox="1"/>
          <p:nvPr>
            <p:ph idx="12" type="sldNum"/>
          </p:nvPr>
        </p:nvSpPr>
        <p:spPr>
          <a:xfrm>
            <a:off x="25417373" y="14002094"/>
            <a:ext cx="1646100" cy="1182000"/>
          </a:xfrm>
          <a:prstGeom prst="rect">
            <a:avLst/>
          </a:prstGeom>
        </p:spPr>
        <p:txBody>
          <a:bodyPr anchorCtr="0" anchor="ctr" bIns="274350" lIns="274350" spcFirstLastPara="1" rIns="274350" wrap="square" tIns="2743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935100" y="1668283"/>
            <a:ext cx="8424000" cy="2269200"/>
          </a:xfrm>
          <a:prstGeom prst="rect">
            <a:avLst/>
          </a:prstGeom>
        </p:spPr>
        <p:txBody>
          <a:bodyPr anchorCtr="0" anchor="b" bIns="274350" lIns="274350" spcFirstLastPara="1" rIns="274350" wrap="square" tIns="274350">
            <a:normAutofit/>
          </a:bodyPr>
          <a:lstStyle>
            <a:lvl1pPr lvl="0">
              <a:spcBef>
                <a:spcPts val="0"/>
              </a:spcBef>
              <a:spcAft>
                <a:spcPts val="0"/>
              </a:spcAft>
              <a:buSzPts val="7200"/>
              <a:buNone/>
              <a:defRPr sz="7200"/>
            </a:lvl1pPr>
            <a:lvl2pPr lvl="1">
              <a:spcBef>
                <a:spcPts val="0"/>
              </a:spcBef>
              <a:spcAft>
                <a:spcPts val="0"/>
              </a:spcAft>
              <a:buSzPts val="7200"/>
              <a:buNone/>
              <a:defRPr sz="7200"/>
            </a:lvl2pPr>
            <a:lvl3pPr lvl="2">
              <a:spcBef>
                <a:spcPts val="0"/>
              </a:spcBef>
              <a:spcAft>
                <a:spcPts val="0"/>
              </a:spcAft>
              <a:buSzPts val="7200"/>
              <a:buNone/>
              <a:defRPr sz="7200"/>
            </a:lvl3pPr>
            <a:lvl4pPr lvl="3">
              <a:spcBef>
                <a:spcPts val="0"/>
              </a:spcBef>
              <a:spcAft>
                <a:spcPts val="0"/>
              </a:spcAft>
              <a:buSzPts val="7200"/>
              <a:buNone/>
              <a:defRPr sz="7200"/>
            </a:lvl4pPr>
            <a:lvl5pPr lvl="4">
              <a:spcBef>
                <a:spcPts val="0"/>
              </a:spcBef>
              <a:spcAft>
                <a:spcPts val="0"/>
              </a:spcAft>
              <a:buSzPts val="7200"/>
              <a:buNone/>
              <a:defRPr sz="7200"/>
            </a:lvl5pPr>
            <a:lvl6pPr lvl="5">
              <a:spcBef>
                <a:spcPts val="0"/>
              </a:spcBef>
              <a:spcAft>
                <a:spcPts val="0"/>
              </a:spcAft>
              <a:buSzPts val="7200"/>
              <a:buNone/>
              <a:defRPr sz="7200"/>
            </a:lvl6pPr>
            <a:lvl7pPr lvl="6">
              <a:spcBef>
                <a:spcPts val="0"/>
              </a:spcBef>
              <a:spcAft>
                <a:spcPts val="0"/>
              </a:spcAft>
              <a:buSzPts val="7200"/>
              <a:buNone/>
              <a:defRPr sz="7200"/>
            </a:lvl7pPr>
            <a:lvl8pPr lvl="7">
              <a:spcBef>
                <a:spcPts val="0"/>
              </a:spcBef>
              <a:spcAft>
                <a:spcPts val="0"/>
              </a:spcAft>
              <a:buSzPts val="7200"/>
              <a:buNone/>
              <a:defRPr sz="7200"/>
            </a:lvl8pPr>
            <a:lvl9pPr lvl="8">
              <a:spcBef>
                <a:spcPts val="0"/>
              </a:spcBef>
              <a:spcAft>
                <a:spcPts val="0"/>
              </a:spcAft>
              <a:buSzPts val="7200"/>
              <a:buNone/>
              <a:defRPr sz="7200"/>
            </a:lvl9pPr>
          </a:lstStyle>
          <a:p/>
        </p:txBody>
      </p:sp>
      <p:sp>
        <p:nvSpPr>
          <p:cNvPr id="30" name="Google Shape;30;p7"/>
          <p:cNvSpPr txBox="1"/>
          <p:nvPr>
            <p:ph idx="1" type="body"/>
          </p:nvPr>
        </p:nvSpPr>
        <p:spPr>
          <a:xfrm>
            <a:off x="935100" y="4172508"/>
            <a:ext cx="8424000" cy="9546600"/>
          </a:xfrm>
          <a:prstGeom prst="rect">
            <a:avLst/>
          </a:prstGeom>
        </p:spPr>
        <p:txBody>
          <a:bodyPr anchorCtr="0" anchor="t" bIns="274350" lIns="274350" spcFirstLastPara="1" rIns="274350" wrap="square" tIns="274350">
            <a:normAutofit/>
          </a:bodyPr>
          <a:lstStyle>
            <a:lvl1pPr indent="-457200" lvl="0" marL="457200">
              <a:spcBef>
                <a:spcPts val="0"/>
              </a:spcBef>
              <a:spcAft>
                <a:spcPts val="0"/>
              </a:spcAft>
              <a:buSzPts val="3600"/>
              <a:buChar char="●"/>
              <a:defRPr sz="3600"/>
            </a:lvl1pPr>
            <a:lvl2pPr indent="-457200" lvl="1" marL="914400">
              <a:spcBef>
                <a:spcPts val="0"/>
              </a:spcBef>
              <a:spcAft>
                <a:spcPts val="0"/>
              </a:spcAft>
              <a:buSzPts val="3600"/>
              <a:buChar char="○"/>
              <a:defRPr sz="3600"/>
            </a:lvl2pPr>
            <a:lvl3pPr indent="-457200" lvl="2" marL="1371600">
              <a:spcBef>
                <a:spcPts val="0"/>
              </a:spcBef>
              <a:spcAft>
                <a:spcPts val="0"/>
              </a:spcAft>
              <a:buSzPts val="3600"/>
              <a:buChar char="■"/>
              <a:defRPr sz="3600"/>
            </a:lvl3pPr>
            <a:lvl4pPr indent="-457200" lvl="3" marL="1828800">
              <a:spcBef>
                <a:spcPts val="0"/>
              </a:spcBef>
              <a:spcAft>
                <a:spcPts val="0"/>
              </a:spcAft>
              <a:buSzPts val="3600"/>
              <a:buChar char="●"/>
              <a:defRPr sz="3600"/>
            </a:lvl4pPr>
            <a:lvl5pPr indent="-457200" lvl="4" marL="2286000">
              <a:spcBef>
                <a:spcPts val="0"/>
              </a:spcBef>
              <a:spcAft>
                <a:spcPts val="0"/>
              </a:spcAft>
              <a:buSzPts val="3600"/>
              <a:buChar char="○"/>
              <a:defRPr sz="3600"/>
            </a:lvl5pPr>
            <a:lvl6pPr indent="-457200" lvl="5" marL="2743200">
              <a:spcBef>
                <a:spcPts val="0"/>
              </a:spcBef>
              <a:spcAft>
                <a:spcPts val="0"/>
              </a:spcAft>
              <a:buSzPts val="3600"/>
              <a:buChar char="■"/>
              <a:defRPr sz="3600"/>
            </a:lvl6pPr>
            <a:lvl7pPr indent="-457200" lvl="6" marL="3200400">
              <a:spcBef>
                <a:spcPts val="0"/>
              </a:spcBef>
              <a:spcAft>
                <a:spcPts val="0"/>
              </a:spcAft>
              <a:buSzPts val="3600"/>
              <a:buChar char="●"/>
              <a:defRPr sz="3600"/>
            </a:lvl7pPr>
            <a:lvl8pPr indent="-457200" lvl="7" marL="3657600">
              <a:spcBef>
                <a:spcPts val="0"/>
              </a:spcBef>
              <a:spcAft>
                <a:spcPts val="0"/>
              </a:spcAft>
              <a:buSzPts val="3600"/>
              <a:buChar char="○"/>
              <a:defRPr sz="3600"/>
            </a:lvl8pPr>
            <a:lvl9pPr indent="-457200" lvl="8" marL="4114800">
              <a:spcBef>
                <a:spcPts val="0"/>
              </a:spcBef>
              <a:spcAft>
                <a:spcPts val="0"/>
              </a:spcAft>
              <a:buSzPts val="3600"/>
              <a:buChar char="■"/>
              <a:defRPr sz="3600"/>
            </a:lvl9pPr>
          </a:lstStyle>
          <a:p/>
        </p:txBody>
      </p:sp>
      <p:sp>
        <p:nvSpPr>
          <p:cNvPr id="31" name="Google Shape;31;p7"/>
          <p:cNvSpPr txBox="1"/>
          <p:nvPr>
            <p:ph idx="12" type="sldNum"/>
          </p:nvPr>
        </p:nvSpPr>
        <p:spPr>
          <a:xfrm>
            <a:off x="25417373" y="14002094"/>
            <a:ext cx="1646100" cy="1182000"/>
          </a:xfrm>
          <a:prstGeom prst="rect">
            <a:avLst/>
          </a:prstGeom>
        </p:spPr>
        <p:txBody>
          <a:bodyPr anchorCtr="0" anchor="ctr" bIns="274350" lIns="274350" spcFirstLastPara="1" rIns="274350" wrap="square" tIns="2743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1470750" y="1351651"/>
            <a:ext cx="19103400" cy="12283200"/>
          </a:xfrm>
          <a:prstGeom prst="rect">
            <a:avLst/>
          </a:prstGeom>
        </p:spPr>
        <p:txBody>
          <a:bodyPr anchorCtr="0" anchor="ctr" bIns="274350" lIns="274350" spcFirstLastPara="1" rIns="274350" wrap="square" tIns="274350">
            <a:normAutofit/>
          </a:bodyPr>
          <a:lstStyle>
            <a:lvl1pPr lvl="0">
              <a:spcBef>
                <a:spcPts val="0"/>
              </a:spcBef>
              <a:spcAft>
                <a:spcPts val="0"/>
              </a:spcAft>
              <a:buSzPts val="14400"/>
              <a:buNone/>
              <a:defRPr sz="14400"/>
            </a:lvl1pPr>
            <a:lvl2pPr lvl="1">
              <a:spcBef>
                <a:spcPts val="0"/>
              </a:spcBef>
              <a:spcAft>
                <a:spcPts val="0"/>
              </a:spcAft>
              <a:buSzPts val="14400"/>
              <a:buNone/>
              <a:defRPr sz="14400"/>
            </a:lvl2pPr>
            <a:lvl3pPr lvl="2">
              <a:spcBef>
                <a:spcPts val="0"/>
              </a:spcBef>
              <a:spcAft>
                <a:spcPts val="0"/>
              </a:spcAft>
              <a:buSzPts val="14400"/>
              <a:buNone/>
              <a:defRPr sz="14400"/>
            </a:lvl3pPr>
            <a:lvl4pPr lvl="3">
              <a:spcBef>
                <a:spcPts val="0"/>
              </a:spcBef>
              <a:spcAft>
                <a:spcPts val="0"/>
              </a:spcAft>
              <a:buSzPts val="14400"/>
              <a:buNone/>
              <a:defRPr sz="14400"/>
            </a:lvl4pPr>
            <a:lvl5pPr lvl="4">
              <a:spcBef>
                <a:spcPts val="0"/>
              </a:spcBef>
              <a:spcAft>
                <a:spcPts val="0"/>
              </a:spcAft>
              <a:buSzPts val="14400"/>
              <a:buNone/>
              <a:defRPr sz="14400"/>
            </a:lvl5pPr>
            <a:lvl6pPr lvl="5">
              <a:spcBef>
                <a:spcPts val="0"/>
              </a:spcBef>
              <a:spcAft>
                <a:spcPts val="0"/>
              </a:spcAft>
              <a:buSzPts val="14400"/>
              <a:buNone/>
              <a:defRPr sz="14400"/>
            </a:lvl6pPr>
            <a:lvl7pPr lvl="6">
              <a:spcBef>
                <a:spcPts val="0"/>
              </a:spcBef>
              <a:spcAft>
                <a:spcPts val="0"/>
              </a:spcAft>
              <a:buSzPts val="14400"/>
              <a:buNone/>
              <a:defRPr sz="14400"/>
            </a:lvl7pPr>
            <a:lvl8pPr lvl="7">
              <a:spcBef>
                <a:spcPts val="0"/>
              </a:spcBef>
              <a:spcAft>
                <a:spcPts val="0"/>
              </a:spcAft>
              <a:buSzPts val="14400"/>
              <a:buNone/>
              <a:defRPr sz="14400"/>
            </a:lvl8pPr>
            <a:lvl9pPr lvl="8">
              <a:spcBef>
                <a:spcPts val="0"/>
              </a:spcBef>
              <a:spcAft>
                <a:spcPts val="0"/>
              </a:spcAft>
              <a:buSzPts val="14400"/>
              <a:buNone/>
              <a:defRPr sz="14400"/>
            </a:lvl9pPr>
          </a:lstStyle>
          <a:p/>
        </p:txBody>
      </p:sp>
      <p:sp>
        <p:nvSpPr>
          <p:cNvPr id="34" name="Google Shape;34;p8"/>
          <p:cNvSpPr txBox="1"/>
          <p:nvPr>
            <p:ph idx="12" type="sldNum"/>
          </p:nvPr>
        </p:nvSpPr>
        <p:spPr>
          <a:xfrm>
            <a:off x="25417373" y="14002094"/>
            <a:ext cx="1646100" cy="1182000"/>
          </a:xfrm>
          <a:prstGeom prst="rect">
            <a:avLst/>
          </a:prstGeom>
        </p:spPr>
        <p:txBody>
          <a:bodyPr anchorCtr="0" anchor="ctr" bIns="274350" lIns="274350" spcFirstLastPara="1" rIns="274350" wrap="square" tIns="2743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13716000" y="-375"/>
            <a:ext cx="13716000" cy="15444300"/>
          </a:xfrm>
          <a:prstGeom prst="rect">
            <a:avLst/>
          </a:prstGeom>
          <a:solidFill>
            <a:schemeClr val="lt2"/>
          </a:solidFill>
          <a:ln>
            <a:noFill/>
          </a:ln>
        </p:spPr>
        <p:txBody>
          <a:bodyPr anchorCtr="0" anchor="ctr" bIns="274350" lIns="274350" spcFirstLastPara="1" rIns="274350" wrap="square" tIns="274350">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796500" y="3702816"/>
            <a:ext cx="12135600" cy="4450800"/>
          </a:xfrm>
          <a:prstGeom prst="rect">
            <a:avLst/>
          </a:prstGeom>
        </p:spPr>
        <p:txBody>
          <a:bodyPr anchorCtr="0" anchor="b" bIns="274350" lIns="274350" spcFirstLastPara="1" rIns="274350" wrap="square" tIns="274350">
            <a:normAutofit/>
          </a:bodyPr>
          <a:lstStyle>
            <a:lvl1pPr lvl="0" algn="ctr">
              <a:spcBef>
                <a:spcPts val="0"/>
              </a:spcBef>
              <a:spcAft>
                <a:spcPts val="0"/>
              </a:spcAft>
              <a:buSzPts val="12600"/>
              <a:buNone/>
              <a:defRPr sz="12600"/>
            </a:lvl1pPr>
            <a:lvl2pPr lvl="1" algn="ctr">
              <a:spcBef>
                <a:spcPts val="0"/>
              </a:spcBef>
              <a:spcAft>
                <a:spcPts val="0"/>
              </a:spcAft>
              <a:buSzPts val="12600"/>
              <a:buNone/>
              <a:defRPr sz="12600"/>
            </a:lvl2pPr>
            <a:lvl3pPr lvl="2" algn="ctr">
              <a:spcBef>
                <a:spcPts val="0"/>
              </a:spcBef>
              <a:spcAft>
                <a:spcPts val="0"/>
              </a:spcAft>
              <a:buSzPts val="12600"/>
              <a:buNone/>
              <a:defRPr sz="12600"/>
            </a:lvl3pPr>
            <a:lvl4pPr lvl="3" algn="ctr">
              <a:spcBef>
                <a:spcPts val="0"/>
              </a:spcBef>
              <a:spcAft>
                <a:spcPts val="0"/>
              </a:spcAft>
              <a:buSzPts val="12600"/>
              <a:buNone/>
              <a:defRPr sz="12600"/>
            </a:lvl4pPr>
            <a:lvl5pPr lvl="4" algn="ctr">
              <a:spcBef>
                <a:spcPts val="0"/>
              </a:spcBef>
              <a:spcAft>
                <a:spcPts val="0"/>
              </a:spcAft>
              <a:buSzPts val="12600"/>
              <a:buNone/>
              <a:defRPr sz="12600"/>
            </a:lvl5pPr>
            <a:lvl6pPr lvl="5" algn="ctr">
              <a:spcBef>
                <a:spcPts val="0"/>
              </a:spcBef>
              <a:spcAft>
                <a:spcPts val="0"/>
              </a:spcAft>
              <a:buSzPts val="12600"/>
              <a:buNone/>
              <a:defRPr sz="12600"/>
            </a:lvl6pPr>
            <a:lvl7pPr lvl="6" algn="ctr">
              <a:spcBef>
                <a:spcPts val="0"/>
              </a:spcBef>
              <a:spcAft>
                <a:spcPts val="0"/>
              </a:spcAft>
              <a:buSzPts val="12600"/>
              <a:buNone/>
              <a:defRPr sz="12600"/>
            </a:lvl7pPr>
            <a:lvl8pPr lvl="7" algn="ctr">
              <a:spcBef>
                <a:spcPts val="0"/>
              </a:spcBef>
              <a:spcAft>
                <a:spcPts val="0"/>
              </a:spcAft>
              <a:buSzPts val="12600"/>
              <a:buNone/>
              <a:defRPr sz="12600"/>
            </a:lvl8pPr>
            <a:lvl9pPr lvl="8" algn="ctr">
              <a:spcBef>
                <a:spcPts val="0"/>
              </a:spcBef>
              <a:spcAft>
                <a:spcPts val="0"/>
              </a:spcAft>
              <a:buSzPts val="12600"/>
              <a:buNone/>
              <a:defRPr sz="12600"/>
            </a:lvl9pPr>
          </a:lstStyle>
          <a:p/>
        </p:txBody>
      </p:sp>
      <p:sp>
        <p:nvSpPr>
          <p:cNvPr id="38" name="Google Shape;38;p9"/>
          <p:cNvSpPr txBox="1"/>
          <p:nvPr>
            <p:ph idx="1" type="subTitle"/>
          </p:nvPr>
        </p:nvSpPr>
        <p:spPr>
          <a:xfrm>
            <a:off x="796500" y="8416705"/>
            <a:ext cx="12135600" cy="3708600"/>
          </a:xfrm>
          <a:prstGeom prst="rect">
            <a:avLst/>
          </a:prstGeom>
        </p:spPr>
        <p:txBody>
          <a:bodyPr anchorCtr="0" anchor="t" bIns="274350" lIns="274350" spcFirstLastPara="1" rIns="274350" wrap="square" tIns="274350">
            <a:normAutofit/>
          </a:bodyPr>
          <a:lstStyle>
            <a:lvl1pPr lvl="0" algn="ctr">
              <a:lnSpc>
                <a:spcPct val="100000"/>
              </a:lnSpc>
              <a:spcBef>
                <a:spcPts val="0"/>
              </a:spcBef>
              <a:spcAft>
                <a:spcPts val="0"/>
              </a:spcAft>
              <a:buSzPts val="6300"/>
              <a:buNone/>
              <a:defRPr sz="6300"/>
            </a:lvl1pPr>
            <a:lvl2pPr lvl="1" algn="ctr">
              <a:lnSpc>
                <a:spcPct val="100000"/>
              </a:lnSpc>
              <a:spcBef>
                <a:spcPts val="0"/>
              </a:spcBef>
              <a:spcAft>
                <a:spcPts val="0"/>
              </a:spcAft>
              <a:buSzPts val="6300"/>
              <a:buNone/>
              <a:defRPr sz="6300"/>
            </a:lvl2pPr>
            <a:lvl3pPr lvl="2" algn="ctr">
              <a:lnSpc>
                <a:spcPct val="100000"/>
              </a:lnSpc>
              <a:spcBef>
                <a:spcPts val="0"/>
              </a:spcBef>
              <a:spcAft>
                <a:spcPts val="0"/>
              </a:spcAft>
              <a:buSzPts val="6300"/>
              <a:buNone/>
              <a:defRPr sz="6300"/>
            </a:lvl3pPr>
            <a:lvl4pPr lvl="3" algn="ctr">
              <a:lnSpc>
                <a:spcPct val="100000"/>
              </a:lnSpc>
              <a:spcBef>
                <a:spcPts val="0"/>
              </a:spcBef>
              <a:spcAft>
                <a:spcPts val="0"/>
              </a:spcAft>
              <a:buSzPts val="6300"/>
              <a:buNone/>
              <a:defRPr sz="6300"/>
            </a:lvl4pPr>
            <a:lvl5pPr lvl="4" algn="ctr">
              <a:lnSpc>
                <a:spcPct val="100000"/>
              </a:lnSpc>
              <a:spcBef>
                <a:spcPts val="0"/>
              </a:spcBef>
              <a:spcAft>
                <a:spcPts val="0"/>
              </a:spcAft>
              <a:buSzPts val="6300"/>
              <a:buNone/>
              <a:defRPr sz="6300"/>
            </a:lvl5pPr>
            <a:lvl6pPr lvl="5" algn="ctr">
              <a:lnSpc>
                <a:spcPct val="100000"/>
              </a:lnSpc>
              <a:spcBef>
                <a:spcPts val="0"/>
              </a:spcBef>
              <a:spcAft>
                <a:spcPts val="0"/>
              </a:spcAft>
              <a:buSzPts val="6300"/>
              <a:buNone/>
              <a:defRPr sz="6300"/>
            </a:lvl6pPr>
            <a:lvl7pPr lvl="6" algn="ctr">
              <a:lnSpc>
                <a:spcPct val="100000"/>
              </a:lnSpc>
              <a:spcBef>
                <a:spcPts val="0"/>
              </a:spcBef>
              <a:spcAft>
                <a:spcPts val="0"/>
              </a:spcAft>
              <a:buSzPts val="6300"/>
              <a:buNone/>
              <a:defRPr sz="6300"/>
            </a:lvl7pPr>
            <a:lvl8pPr lvl="7" algn="ctr">
              <a:lnSpc>
                <a:spcPct val="100000"/>
              </a:lnSpc>
              <a:spcBef>
                <a:spcPts val="0"/>
              </a:spcBef>
              <a:spcAft>
                <a:spcPts val="0"/>
              </a:spcAft>
              <a:buSzPts val="6300"/>
              <a:buNone/>
              <a:defRPr sz="6300"/>
            </a:lvl8pPr>
            <a:lvl9pPr lvl="8" algn="ctr">
              <a:lnSpc>
                <a:spcPct val="100000"/>
              </a:lnSpc>
              <a:spcBef>
                <a:spcPts val="0"/>
              </a:spcBef>
              <a:spcAft>
                <a:spcPts val="0"/>
              </a:spcAft>
              <a:buSzPts val="6300"/>
              <a:buNone/>
              <a:defRPr sz="6300"/>
            </a:lvl9pPr>
          </a:lstStyle>
          <a:p/>
        </p:txBody>
      </p:sp>
      <p:sp>
        <p:nvSpPr>
          <p:cNvPr id="39" name="Google Shape;39;p9"/>
          <p:cNvSpPr txBox="1"/>
          <p:nvPr>
            <p:ph idx="2" type="body"/>
          </p:nvPr>
        </p:nvSpPr>
        <p:spPr>
          <a:xfrm>
            <a:off x="14818500" y="2174157"/>
            <a:ext cx="11511000" cy="11095200"/>
          </a:xfrm>
          <a:prstGeom prst="rect">
            <a:avLst/>
          </a:prstGeom>
        </p:spPr>
        <p:txBody>
          <a:bodyPr anchorCtr="0" anchor="ctr" bIns="274350" lIns="274350" spcFirstLastPara="1" rIns="274350" wrap="square" tIns="274350">
            <a:normAutofit/>
          </a:bodyPr>
          <a:lstStyle>
            <a:lvl1pPr indent="-571500" lvl="0" marL="457200">
              <a:spcBef>
                <a:spcPts val="0"/>
              </a:spcBef>
              <a:spcAft>
                <a:spcPts val="0"/>
              </a:spcAft>
              <a:buSzPts val="5400"/>
              <a:buChar char="●"/>
              <a:defRPr/>
            </a:lvl1pPr>
            <a:lvl2pPr indent="-495300" lvl="1" marL="914400">
              <a:spcBef>
                <a:spcPts val="0"/>
              </a:spcBef>
              <a:spcAft>
                <a:spcPts val="0"/>
              </a:spcAft>
              <a:buSzPts val="4200"/>
              <a:buChar char="○"/>
              <a:defRPr/>
            </a:lvl2pPr>
            <a:lvl3pPr indent="-495300" lvl="2" marL="1371600">
              <a:spcBef>
                <a:spcPts val="0"/>
              </a:spcBef>
              <a:spcAft>
                <a:spcPts val="0"/>
              </a:spcAft>
              <a:buSzPts val="4200"/>
              <a:buChar char="■"/>
              <a:defRPr/>
            </a:lvl3pPr>
            <a:lvl4pPr indent="-495300" lvl="3" marL="1828800">
              <a:spcBef>
                <a:spcPts val="0"/>
              </a:spcBef>
              <a:spcAft>
                <a:spcPts val="0"/>
              </a:spcAft>
              <a:buSzPts val="4200"/>
              <a:buChar char="●"/>
              <a:defRPr/>
            </a:lvl4pPr>
            <a:lvl5pPr indent="-495300" lvl="4" marL="2286000">
              <a:spcBef>
                <a:spcPts val="0"/>
              </a:spcBef>
              <a:spcAft>
                <a:spcPts val="0"/>
              </a:spcAft>
              <a:buSzPts val="4200"/>
              <a:buChar char="○"/>
              <a:defRPr/>
            </a:lvl5pPr>
            <a:lvl6pPr indent="-495300" lvl="5" marL="2743200">
              <a:spcBef>
                <a:spcPts val="0"/>
              </a:spcBef>
              <a:spcAft>
                <a:spcPts val="0"/>
              </a:spcAft>
              <a:buSzPts val="4200"/>
              <a:buChar char="■"/>
              <a:defRPr/>
            </a:lvl6pPr>
            <a:lvl7pPr indent="-495300" lvl="6" marL="3200400">
              <a:spcBef>
                <a:spcPts val="0"/>
              </a:spcBef>
              <a:spcAft>
                <a:spcPts val="0"/>
              </a:spcAft>
              <a:buSzPts val="4200"/>
              <a:buChar char="●"/>
              <a:defRPr/>
            </a:lvl7pPr>
            <a:lvl8pPr indent="-495300" lvl="7" marL="3657600">
              <a:spcBef>
                <a:spcPts val="0"/>
              </a:spcBef>
              <a:spcAft>
                <a:spcPts val="0"/>
              </a:spcAft>
              <a:buSzPts val="4200"/>
              <a:buChar char="○"/>
              <a:defRPr/>
            </a:lvl8pPr>
            <a:lvl9pPr indent="-495300" lvl="8" marL="4114800">
              <a:spcBef>
                <a:spcPts val="0"/>
              </a:spcBef>
              <a:spcAft>
                <a:spcPts val="0"/>
              </a:spcAft>
              <a:buSzPts val="4200"/>
              <a:buChar char="■"/>
              <a:defRPr/>
            </a:lvl9pPr>
          </a:lstStyle>
          <a:p/>
        </p:txBody>
      </p:sp>
      <p:sp>
        <p:nvSpPr>
          <p:cNvPr id="40" name="Google Shape;40;p9"/>
          <p:cNvSpPr txBox="1"/>
          <p:nvPr>
            <p:ph idx="12" type="sldNum"/>
          </p:nvPr>
        </p:nvSpPr>
        <p:spPr>
          <a:xfrm>
            <a:off x="25417373" y="14002094"/>
            <a:ext cx="1646100" cy="1182000"/>
          </a:xfrm>
          <a:prstGeom prst="rect">
            <a:avLst/>
          </a:prstGeom>
        </p:spPr>
        <p:txBody>
          <a:bodyPr anchorCtr="0" anchor="ctr" bIns="274350" lIns="274350" spcFirstLastPara="1" rIns="274350" wrap="square" tIns="2743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935100" y="12703014"/>
            <a:ext cx="17996400" cy="1816800"/>
          </a:xfrm>
          <a:prstGeom prst="rect">
            <a:avLst/>
          </a:prstGeom>
        </p:spPr>
        <p:txBody>
          <a:bodyPr anchorCtr="0" anchor="ctr" bIns="274350" lIns="274350" spcFirstLastPara="1" rIns="274350" wrap="square" tIns="274350">
            <a:normAutofit/>
          </a:bodyPr>
          <a:lstStyle>
            <a:lvl1pPr indent="-228600" lvl="0" marL="457200">
              <a:lnSpc>
                <a:spcPct val="100000"/>
              </a:lnSpc>
              <a:spcBef>
                <a:spcPts val="0"/>
              </a:spcBef>
              <a:spcAft>
                <a:spcPts val="0"/>
              </a:spcAft>
              <a:buSzPts val="5400"/>
              <a:buNone/>
              <a:defRPr/>
            </a:lvl1pPr>
          </a:lstStyle>
          <a:p/>
        </p:txBody>
      </p:sp>
      <p:sp>
        <p:nvSpPr>
          <p:cNvPr id="43" name="Google Shape;43;p10"/>
          <p:cNvSpPr txBox="1"/>
          <p:nvPr>
            <p:ph idx="12" type="sldNum"/>
          </p:nvPr>
        </p:nvSpPr>
        <p:spPr>
          <a:xfrm>
            <a:off x="25417373" y="14002094"/>
            <a:ext cx="1646100" cy="1182000"/>
          </a:xfrm>
          <a:prstGeom prst="rect">
            <a:avLst/>
          </a:prstGeom>
        </p:spPr>
        <p:txBody>
          <a:bodyPr anchorCtr="0" anchor="ctr" bIns="274350" lIns="274350" spcFirstLastPara="1" rIns="274350" wrap="square" tIns="2743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935100" y="1336263"/>
            <a:ext cx="25561800" cy="1719600"/>
          </a:xfrm>
          <a:prstGeom prst="rect">
            <a:avLst/>
          </a:prstGeom>
          <a:noFill/>
          <a:ln>
            <a:noFill/>
          </a:ln>
        </p:spPr>
        <p:txBody>
          <a:bodyPr anchorCtr="0" anchor="t" bIns="274350" lIns="274350" spcFirstLastPara="1" rIns="274350" wrap="square" tIns="274350">
            <a:normAutofit/>
          </a:bodyPr>
          <a:lstStyle>
            <a:lvl1pPr lvl="0">
              <a:spcBef>
                <a:spcPts val="0"/>
              </a:spcBef>
              <a:spcAft>
                <a:spcPts val="0"/>
              </a:spcAft>
              <a:buClr>
                <a:schemeClr val="dk1"/>
              </a:buClr>
              <a:buSzPts val="8400"/>
              <a:buNone/>
              <a:defRPr sz="8400">
                <a:solidFill>
                  <a:schemeClr val="dk1"/>
                </a:solidFill>
              </a:defRPr>
            </a:lvl1pPr>
            <a:lvl2pPr lvl="1">
              <a:spcBef>
                <a:spcPts val="0"/>
              </a:spcBef>
              <a:spcAft>
                <a:spcPts val="0"/>
              </a:spcAft>
              <a:buClr>
                <a:schemeClr val="dk1"/>
              </a:buClr>
              <a:buSzPts val="8400"/>
              <a:buNone/>
              <a:defRPr sz="8400">
                <a:solidFill>
                  <a:schemeClr val="dk1"/>
                </a:solidFill>
              </a:defRPr>
            </a:lvl2pPr>
            <a:lvl3pPr lvl="2">
              <a:spcBef>
                <a:spcPts val="0"/>
              </a:spcBef>
              <a:spcAft>
                <a:spcPts val="0"/>
              </a:spcAft>
              <a:buClr>
                <a:schemeClr val="dk1"/>
              </a:buClr>
              <a:buSzPts val="8400"/>
              <a:buNone/>
              <a:defRPr sz="8400">
                <a:solidFill>
                  <a:schemeClr val="dk1"/>
                </a:solidFill>
              </a:defRPr>
            </a:lvl3pPr>
            <a:lvl4pPr lvl="3">
              <a:spcBef>
                <a:spcPts val="0"/>
              </a:spcBef>
              <a:spcAft>
                <a:spcPts val="0"/>
              </a:spcAft>
              <a:buClr>
                <a:schemeClr val="dk1"/>
              </a:buClr>
              <a:buSzPts val="8400"/>
              <a:buNone/>
              <a:defRPr sz="8400">
                <a:solidFill>
                  <a:schemeClr val="dk1"/>
                </a:solidFill>
              </a:defRPr>
            </a:lvl4pPr>
            <a:lvl5pPr lvl="4">
              <a:spcBef>
                <a:spcPts val="0"/>
              </a:spcBef>
              <a:spcAft>
                <a:spcPts val="0"/>
              </a:spcAft>
              <a:buClr>
                <a:schemeClr val="dk1"/>
              </a:buClr>
              <a:buSzPts val="8400"/>
              <a:buNone/>
              <a:defRPr sz="8400">
                <a:solidFill>
                  <a:schemeClr val="dk1"/>
                </a:solidFill>
              </a:defRPr>
            </a:lvl5pPr>
            <a:lvl6pPr lvl="5">
              <a:spcBef>
                <a:spcPts val="0"/>
              </a:spcBef>
              <a:spcAft>
                <a:spcPts val="0"/>
              </a:spcAft>
              <a:buClr>
                <a:schemeClr val="dk1"/>
              </a:buClr>
              <a:buSzPts val="8400"/>
              <a:buNone/>
              <a:defRPr sz="8400">
                <a:solidFill>
                  <a:schemeClr val="dk1"/>
                </a:solidFill>
              </a:defRPr>
            </a:lvl6pPr>
            <a:lvl7pPr lvl="6">
              <a:spcBef>
                <a:spcPts val="0"/>
              </a:spcBef>
              <a:spcAft>
                <a:spcPts val="0"/>
              </a:spcAft>
              <a:buClr>
                <a:schemeClr val="dk1"/>
              </a:buClr>
              <a:buSzPts val="8400"/>
              <a:buNone/>
              <a:defRPr sz="8400">
                <a:solidFill>
                  <a:schemeClr val="dk1"/>
                </a:solidFill>
              </a:defRPr>
            </a:lvl7pPr>
            <a:lvl8pPr lvl="7">
              <a:spcBef>
                <a:spcPts val="0"/>
              </a:spcBef>
              <a:spcAft>
                <a:spcPts val="0"/>
              </a:spcAft>
              <a:buClr>
                <a:schemeClr val="dk1"/>
              </a:buClr>
              <a:buSzPts val="8400"/>
              <a:buNone/>
              <a:defRPr sz="8400">
                <a:solidFill>
                  <a:schemeClr val="dk1"/>
                </a:solidFill>
              </a:defRPr>
            </a:lvl8pPr>
            <a:lvl9pPr lvl="8">
              <a:spcBef>
                <a:spcPts val="0"/>
              </a:spcBef>
              <a:spcAft>
                <a:spcPts val="0"/>
              </a:spcAft>
              <a:buClr>
                <a:schemeClr val="dk1"/>
              </a:buClr>
              <a:buSzPts val="8400"/>
              <a:buNone/>
              <a:defRPr sz="8400">
                <a:solidFill>
                  <a:schemeClr val="dk1"/>
                </a:solidFill>
              </a:defRPr>
            </a:lvl9pPr>
          </a:lstStyle>
          <a:p/>
        </p:txBody>
      </p:sp>
      <p:sp>
        <p:nvSpPr>
          <p:cNvPr id="7" name="Google Shape;7;p1"/>
          <p:cNvSpPr txBox="1"/>
          <p:nvPr>
            <p:ph idx="1" type="body"/>
          </p:nvPr>
        </p:nvSpPr>
        <p:spPr>
          <a:xfrm>
            <a:off x="935100" y="3460500"/>
            <a:ext cx="25561800" cy="10258200"/>
          </a:xfrm>
          <a:prstGeom prst="rect">
            <a:avLst/>
          </a:prstGeom>
          <a:noFill/>
          <a:ln>
            <a:noFill/>
          </a:ln>
        </p:spPr>
        <p:txBody>
          <a:bodyPr anchorCtr="0" anchor="t" bIns="274350" lIns="274350" spcFirstLastPara="1" rIns="274350" wrap="square" tIns="274350">
            <a:normAutofit/>
          </a:bodyPr>
          <a:lstStyle>
            <a:lvl1pPr indent="-571500" lvl="0" marL="457200">
              <a:lnSpc>
                <a:spcPct val="115000"/>
              </a:lnSpc>
              <a:spcBef>
                <a:spcPts val="0"/>
              </a:spcBef>
              <a:spcAft>
                <a:spcPts val="0"/>
              </a:spcAft>
              <a:buClr>
                <a:schemeClr val="dk2"/>
              </a:buClr>
              <a:buSzPts val="5400"/>
              <a:buChar char="●"/>
              <a:defRPr sz="5400">
                <a:solidFill>
                  <a:schemeClr val="dk2"/>
                </a:solidFill>
              </a:defRPr>
            </a:lvl1pPr>
            <a:lvl2pPr indent="-495300" lvl="1" marL="914400">
              <a:lnSpc>
                <a:spcPct val="115000"/>
              </a:lnSpc>
              <a:spcBef>
                <a:spcPts val="0"/>
              </a:spcBef>
              <a:spcAft>
                <a:spcPts val="0"/>
              </a:spcAft>
              <a:buClr>
                <a:schemeClr val="dk2"/>
              </a:buClr>
              <a:buSzPts val="4200"/>
              <a:buChar char="○"/>
              <a:defRPr sz="4200">
                <a:solidFill>
                  <a:schemeClr val="dk2"/>
                </a:solidFill>
              </a:defRPr>
            </a:lvl2pPr>
            <a:lvl3pPr indent="-495300" lvl="2" marL="1371600">
              <a:lnSpc>
                <a:spcPct val="115000"/>
              </a:lnSpc>
              <a:spcBef>
                <a:spcPts val="0"/>
              </a:spcBef>
              <a:spcAft>
                <a:spcPts val="0"/>
              </a:spcAft>
              <a:buClr>
                <a:schemeClr val="dk2"/>
              </a:buClr>
              <a:buSzPts val="4200"/>
              <a:buChar char="■"/>
              <a:defRPr sz="4200">
                <a:solidFill>
                  <a:schemeClr val="dk2"/>
                </a:solidFill>
              </a:defRPr>
            </a:lvl3pPr>
            <a:lvl4pPr indent="-495300" lvl="3" marL="1828800">
              <a:lnSpc>
                <a:spcPct val="115000"/>
              </a:lnSpc>
              <a:spcBef>
                <a:spcPts val="0"/>
              </a:spcBef>
              <a:spcAft>
                <a:spcPts val="0"/>
              </a:spcAft>
              <a:buClr>
                <a:schemeClr val="dk2"/>
              </a:buClr>
              <a:buSzPts val="4200"/>
              <a:buChar char="●"/>
              <a:defRPr sz="4200">
                <a:solidFill>
                  <a:schemeClr val="dk2"/>
                </a:solidFill>
              </a:defRPr>
            </a:lvl4pPr>
            <a:lvl5pPr indent="-495300" lvl="4" marL="2286000">
              <a:lnSpc>
                <a:spcPct val="115000"/>
              </a:lnSpc>
              <a:spcBef>
                <a:spcPts val="0"/>
              </a:spcBef>
              <a:spcAft>
                <a:spcPts val="0"/>
              </a:spcAft>
              <a:buClr>
                <a:schemeClr val="dk2"/>
              </a:buClr>
              <a:buSzPts val="4200"/>
              <a:buChar char="○"/>
              <a:defRPr sz="4200">
                <a:solidFill>
                  <a:schemeClr val="dk2"/>
                </a:solidFill>
              </a:defRPr>
            </a:lvl5pPr>
            <a:lvl6pPr indent="-495300" lvl="5" marL="2743200">
              <a:lnSpc>
                <a:spcPct val="115000"/>
              </a:lnSpc>
              <a:spcBef>
                <a:spcPts val="0"/>
              </a:spcBef>
              <a:spcAft>
                <a:spcPts val="0"/>
              </a:spcAft>
              <a:buClr>
                <a:schemeClr val="dk2"/>
              </a:buClr>
              <a:buSzPts val="4200"/>
              <a:buChar char="■"/>
              <a:defRPr sz="4200">
                <a:solidFill>
                  <a:schemeClr val="dk2"/>
                </a:solidFill>
              </a:defRPr>
            </a:lvl6pPr>
            <a:lvl7pPr indent="-495300" lvl="6" marL="3200400">
              <a:lnSpc>
                <a:spcPct val="115000"/>
              </a:lnSpc>
              <a:spcBef>
                <a:spcPts val="0"/>
              </a:spcBef>
              <a:spcAft>
                <a:spcPts val="0"/>
              </a:spcAft>
              <a:buClr>
                <a:schemeClr val="dk2"/>
              </a:buClr>
              <a:buSzPts val="4200"/>
              <a:buChar char="●"/>
              <a:defRPr sz="4200">
                <a:solidFill>
                  <a:schemeClr val="dk2"/>
                </a:solidFill>
              </a:defRPr>
            </a:lvl7pPr>
            <a:lvl8pPr indent="-495300" lvl="7" marL="3657600">
              <a:lnSpc>
                <a:spcPct val="115000"/>
              </a:lnSpc>
              <a:spcBef>
                <a:spcPts val="0"/>
              </a:spcBef>
              <a:spcAft>
                <a:spcPts val="0"/>
              </a:spcAft>
              <a:buClr>
                <a:schemeClr val="dk2"/>
              </a:buClr>
              <a:buSzPts val="4200"/>
              <a:buChar char="○"/>
              <a:defRPr sz="4200">
                <a:solidFill>
                  <a:schemeClr val="dk2"/>
                </a:solidFill>
              </a:defRPr>
            </a:lvl8pPr>
            <a:lvl9pPr indent="-495300" lvl="8" marL="4114800">
              <a:lnSpc>
                <a:spcPct val="115000"/>
              </a:lnSpc>
              <a:spcBef>
                <a:spcPts val="0"/>
              </a:spcBef>
              <a:spcAft>
                <a:spcPts val="0"/>
              </a:spcAft>
              <a:buClr>
                <a:schemeClr val="dk2"/>
              </a:buClr>
              <a:buSzPts val="4200"/>
              <a:buChar char="■"/>
              <a:defRPr sz="4200">
                <a:solidFill>
                  <a:schemeClr val="dk2"/>
                </a:solidFill>
              </a:defRPr>
            </a:lvl9pPr>
          </a:lstStyle>
          <a:p/>
        </p:txBody>
      </p:sp>
      <p:sp>
        <p:nvSpPr>
          <p:cNvPr id="8" name="Google Shape;8;p1"/>
          <p:cNvSpPr txBox="1"/>
          <p:nvPr>
            <p:ph idx="12" type="sldNum"/>
          </p:nvPr>
        </p:nvSpPr>
        <p:spPr>
          <a:xfrm>
            <a:off x="25417373" y="14002094"/>
            <a:ext cx="1646100" cy="1182000"/>
          </a:xfrm>
          <a:prstGeom prst="rect">
            <a:avLst/>
          </a:prstGeom>
          <a:noFill/>
          <a:ln>
            <a:noFill/>
          </a:ln>
        </p:spPr>
        <p:txBody>
          <a:bodyPr anchorCtr="0" anchor="ctr" bIns="274350" lIns="274350" spcFirstLastPara="1" rIns="274350" wrap="square" tIns="274350">
            <a:normAutofit/>
          </a:bodyPr>
          <a:lstStyle>
            <a:lvl1pPr lvl="0" algn="r">
              <a:buNone/>
              <a:defRPr sz="3000">
                <a:solidFill>
                  <a:schemeClr val="dk2"/>
                </a:solidFill>
              </a:defRPr>
            </a:lvl1pPr>
            <a:lvl2pPr lvl="1" algn="r">
              <a:buNone/>
              <a:defRPr sz="3000">
                <a:solidFill>
                  <a:schemeClr val="dk2"/>
                </a:solidFill>
              </a:defRPr>
            </a:lvl2pPr>
            <a:lvl3pPr lvl="2" algn="r">
              <a:buNone/>
              <a:defRPr sz="3000">
                <a:solidFill>
                  <a:schemeClr val="dk2"/>
                </a:solidFill>
              </a:defRPr>
            </a:lvl3pPr>
            <a:lvl4pPr lvl="3" algn="r">
              <a:buNone/>
              <a:defRPr sz="3000">
                <a:solidFill>
                  <a:schemeClr val="dk2"/>
                </a:solidFill>
              </a:defRPr>
            </a:lvl4pPr>
            <a:lvl5pPr lvl="4" algn="r">
              <a:buNone/>
              <a:defRPr sz="3000">
                <a:solidFill>
                  <a:schemeClr val="dk2"/>
                </a:solidFill>
              </a:defRPr>
            </a:lvl5pPr>
            <a:lvl6pPr lvl="5" algn="r">
              <a:buNone/>
              <a:defRPr sz="3000">
                <a:solidFill>
                  <a:schemeClr val="dk2"/>
                </a:solidFill>
              </a:defRPr>
            </a:lvl6pPr>
            <a:lvl7pPr lvl="6" algn="r">
              <a:buNone/>
              <a:defRPr sz="3000">
                <a:solidFill>
                  <a:schemeClr val="dk2"/>
                </a:solidFill>
              </a:defRPr>
            </a:lvl7pPr>
            <a:lvl8pPr lvl="7" algn="r">
              <a:buNone/>
              <a:defRPr sz="3000">
                <a:solidFill>
                  <a:schemeClr val="dk2"/>
                </a:solidFill>
              </a:defRPr>
            </a:lvl8pPr>
            <a:lvl9pPr lvl="8" algn="r">
              <a:buNone/>
              <a:defRPr sz="3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image" Target="../media/image40.png"/><Relationship Id="rId5" Type="http://schemas.openxmlformats.org/officeDocument/2006/relationships/image" Target="../media/image35.png"/><Relationship Id="rId6" Type="http://schemas.openxmlformats.org/officeDocument/2006/relationships/hyperlink" Target="https://youtu.be/ncWxe26Ljn4" TargetMode="External"/><Relationship Id="rId7" Type="http://schemas.openxmlformats.org/officeDocument/2006/relationships/image" Target="../media/image4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4.png"/><Relationship Id="rId4" Type="http://schemas.openxmlformats.org/officeDocument/2006/relationships/image" Target="../media/image38.png"/><Relationship Id="rId5" Type="http://schemas.openxmlformats.org/officeDocument/2006/relationships/image" Target="../media/image46.png"/><Relationship Id="rId6" Type="http://schemas.openxmlformats.org/officeDocument/2006/relationships/image" Target="../media/image4.png"/><Relationship Id="rId7" Type="http://schemas.openxmlformats.org/officeDocument/2006/relationships/image" Target="../media/image4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4.png"/><Relationship Id="rId4" Type="http://schemas.openxmlformats.org/officeDocument/2006/relationships/image" Target="../media/image63.jpg"/><Relationship Id="rId5" Type="http://schemas.openxmlformats.org/officeDocument/2006/relationships/image" Target="../media/image5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47.png"/><Relationship Id="rId4" Type="http://schemas.openxmlformats.org/officeDocument/2006/relationships/image" Target="../media/image4.png"/><Relationship Id="rId5" Type="http://schemas.openxmlformats.org/officeDocument/2006/relationships/image" Target="../media/image49.png"/><Relationship Id="rId6" Type="http://schemas.openxmlformats.org/officeDocument/2006/relationships/image" Target="../media/image80.jpg"/><Relationship Id="rId7" Type="http://schemas.openxmlformats.org/officeDocument/2006/relationships/image" Target="../media/image5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55.png"/><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54.png"/><Relationship Id="rId4" Type="http://schemas.openxmlformats.org/officeDocument/2006/relationships/image" Target="../media/image51.png"/><Relationship Id="rId5" Type="http://schemas.openxmlformats.org/officeDocument/2006/relationships/image" Target="../media/image53.png"/><Relationship Id="rId6" Type="http://schemas.openxmlformats.org/officeDocument/2006/relationships/image" Target="../media/image58.png"/><Relationship Id="rId7" Type="http://schemas.openxmlformats.org/officeDocument/2006/relationships/image" Target="../media/image6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51.png"/><Relationship Id="rId4" Type="http://schemas.openxmlformats.org/officeDocument/2006/relationships/image" Target="../media/image59.png"/><Relationship Id="rId5" Type="http://schemas.openxmlformats.org/officeDocument/2006/relationships/image" Target="../media/image53.png"/><Relationship Id="rId6" Type="http://schemas.openxmlformats.org/officeDocument/2006/relationships/image" Target="../media/image60.png"/><Relationship Id="rId7" Type="http://schemas.openxmlformats.org/officeDocument/2006/relationships/image" Target="../media/image61.png"/><Relationship Id="rId8" Type="http://schemas.openxmlformats.org/officeDocument/2006/relationships/image" Target="../media/image7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66.png"/><Relationship Id="rId4" Type="http://schemas.openxmlformats.org/officeDocument/2006/relationships/image" Target="../media/image5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69.png"/><Relationship Id="rId4" Type="http://schemas.openxmlformats.org/officeDocument/2006/relationships/image" Target="../media/image72.png"/><Relationship Id="rId5" Type="http://schemas.openxmlformats.org/officeDocument/2006/relationships/image" Target="../media/image5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82.jpg"/><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jpg"/><Relationship Id="rId4" Type="http://schemas.openxmlformats.org/officeDocument/2006/relationships/image" Target="../media/image4.png"/><Relationship Id="rId5" Type="http://schemas.openxmlformats.org/officeDocument/2006/relationships/image" Target="../media/image1.png"/><Relationship Id="rId6" Type="http://schemas.openxmlformats.org/officeDocument/2006/relationships/image" Target="../media/image10.png"/><Relationship Id="rId7" Type="http://schemas.openxmlformats.org/officeDocument/2006/relationships/image" Target="../media/image3.png"/><Relationship Id="rId8"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51.png"/><Relationship Id="rId4" Type="http://schemas.openxmlformats.org/officeDocument/2006/relationships/image" Target="../media/image64.png"/><Relationship Id="rId5" Type="http://schemas.openxmlformats.org/officeDocument/2006/relationships/image" Target="../media/image67.png"/><Relationship Id="rId6" Type="http://schemas.openxmlformats.org/officeDocument/2006/relationships/image" Target="../media/image7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4.png"/><Relationship Id="rId4" Type="http://schemas.openxmlformats.org/officeDocument/2006/relationships/image" Target="../media/image7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65.png"/><Relationship Id="rId4" Type="http://schemas.openxmlformats.org/officeDocument/2006/relationships/image" Target="../media/image4.png"/><Relationship Id="rId5" Type="http://schemas.openxmlformats.org/officeDocument/2006/relationships/image" Target="../media/image68.png"/><Relationship Id="rId6" Type="http://schemas.openxmlformats.org/officeDocument/2006/relationships/image" Target="../media/image8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77.png"/><Relationship Id="rId4" Type="http://schemas.openxmlformats.org/officeDocument/2006/relationships/image" Target="../media/image73.png"/><Relationship Id="rId5" Type="http://schemas.openxmlformats.org/officeDocument/2006/relationships/image" Target="../media/image78.png"/><Relationship Id="rId6" Type="http://schemas.openxmlformats.org/officeDocument/2006/relationships/image" Target="../media/image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4.xml"/><Relationship Id="rId3" Type="http://schemas.openxmlformats.org/officeDocument/2006/relationships/image" Target="../media/image4.png"/><Relationship Id="rId4" Type="http://schemas.openxmlformats.org/officeDocument/2006/relationships/image" Target="../media/image87.png"/><Relationship Id="rId5" Type="http://schemas.openxmlformats.org/officeDocument/2006/relationships/image" Target="../media/image89.jpg"/><Relationship Id="rId6" Type="http://schemas.openxmlformats.org/officeDocument/2006/relationships/image" Target="../media/image8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5.xml"/><Relationship Id="rId3" Type="http://schemas.openxmlformats.org/officeDocument/2006/relationships/image" Target="../media/image4.png"/><Relationship Id="rId4" Type="http://schemas.openxmlformats.org/officeDocument/2006/relationships/image" Target="../media/image86.png"/><Relationship Id="rId5" Type="http://schemas.openxmlformats.org/officeDocument/2006/relationships/image" Target="../media/image9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6.xml"/><Relationship Id="rId3" Type="http://schemas.openxmlformats.org/officeDocument/2006/relationships/image" Target="../media/image86.png"/><Relationship Id="rId4" Type="http://schemas.openxmlformats.org/officeDocument/2006/relationships/image" Target="../media/image88.jpg"/><Relationship Id="rId5" Type="http://schemas.openxmlformats.org/officeDocument/2006/relationships/image" Target="../media/image83.jpg"/></Relationships>
</file>

<file path=ppt/slides/_rels/slide3.xml.rels><?xml version="1.0" encoding="UTF-8" standalone="yes"?><Relationships xmlns="http://schemas.openxmlformats.org/package/2006/relationships"><Relationship Id="rId11" Type="http://schemas.openxmlformats.org/officeDocument/2006/relationships/image" Target="../media/image34.png"/><Relationship Id="rId10" Type="http://schemas.openxmlformats.org/officeDocument/2006/relationships/image" Target="../media/image12.jpg"/><Relationship Id="rId13" Type="http://schemas.openxmlformats.org/officeDocument/2006/relationships/image" Target="../media/image13.png"/><Relationship Id="rId12" Type="http://schemas.openxmlformats.org/officeDocument/2006/relationships/image" Target="../media/image7.png"/><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33.png"/><Relationship Id="rId9" Type="http://schemas.openxmlformats.org/officeDocument/2006/relationships/image" Target="../media/image11.png"/><Relationship Id="rId15" Type="http://schemas.openxmlformats.org/officeDocument/2006/relationships/image" Target="../media/image16.png"/><Relationship Id="rId14" Type="http://schemas.openxmlformats.org/officeDocument/2006/relationships/image" Target="../media/image24.png"/><Relationship Id="rId5" Type="http://schemas.openxmlformats.org/officeDocument/2006/relationships/image" Target="../media/image79.png"/><Relationship Id="rId6" Type="http://schemas.openxmlformats.org/officeDocument/2006/relationships/image" Target="../media/image36.jpg"/><Relationship Id="rId7" Type="http://schemas.openxmlformats.org/officeDocument/2006/relationships/image" Target="../media/image23.jpg"/><Relationship Id="rId8"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14.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8.jpg"/><Relationship Id="rId4" Type="http://schemas.openxmlformats.org/officeDocument/2006/relationships/image" Target="../media/image20.jpg"/><Relationship Id="rId9" Type="http://schemas.openxmlformats.org/officeDocument/2006/relationships/image" Target="../media/image13.png"/><Relationship Id="rId5" Type="http://schemas.openxmlformats.org/officeDocument/2006/relationships/image" Target="../media/image4.png"/><Relationship Id="rId6" Type="http://schemas.openxmlformats.org/officeDocument/2006/relationships/image" Target="../media/image21.jpg"/><Relationship Id="rId7" Type="http://schemas.openxmlformats.org/officeDocument/2006/relationships/image" Target="../media/image26.png"/><Relationship Id="rId8" Type="http://schemas.openxmlformats.org/officeDocument/2006/relationships/image" Target="../media/image17.png"/></Relationships>
</file>

<file path=ppt/slides/_rels/slide7.xml.rels><?xml version="1.0" encoding="UTF-8" standalone="yes"?><Relationships xmlns="http://schemas.openxmlformats.org/package/2006/relationships"><Relationship Id="rId10" Type="http://schemas.openxmlformats.org/officeDocument/2006/relationships/image" Target="../media/image28.png"/><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7.jpg"/><Relationship Id="rId4" Type="http://schemas.openxmlformats.org/officeDocument/2006/relationships/image" Target="../media/image4.png"/><Relationship Id="rId9" Type="http://schemas.openxmlformats.org/officeDocument/2006/relationships/image" Target="../media/image13.png"/><Relationship Id="rId5" Type="http://schemas.openxmlformats.org/officeDocument/2006/relationships/image" Target="../media/image29.jpg"/><Relationship Id="rId6" Type="http://schemas.openxmlformats.org/officeDocument/2006/relationships/image" Target="../media/image27.png"/><Relationship Id="rId7" Type="http://schemas.openxmlformats.org/officeDocument/2006/relationships/image" Target="../media/image32.png"/><Relationship Id="rId8" Type="http://schemas.openxmlformats.org/officeDocument/2006/relationships/image" Target="../media/image4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57.jpg"/><Relationship Id="rId4" Type="http://schemas.openxmlformats.org/officeDocument/2006/relationships/hyperlink" Target="https://www.youtube.com/watch?v=ERFgorcRCJY&amp;feature=emb_rel_pause" TargetMode="External"/><Relationship Id="rId5" Type="http://schemas.openxmlformats.org/officeDocument/2006/relationships/image" Target="../media/image30.png"/><Relationship Id="rId6" Type="http://schemas.openxmlformats.org/officeDocument/2006/relationships/hyperlink" Target="https://www.youtube.com/watch?v=ERFgorcRCJY&amp;feature=emb_rel_pause" TargetMode="External"/><Relationship Id="rId7" Type="http://schemas.openxmlformats.org/officeDocument/2006/relationships/image" Target="../media/image4.png"/><Relationship Id="rId8" Type="http://schemas.openxmlformats.org/officeDocument/2006/relationships/image" Target="../media/image8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comments" Target="../comments/comment1.xml"/><Relationship Id="rId4" Type="http://schemas.openxmlformats.org/officeDocument/2006/relationships/image" Target="../media/image39.png"/><Relationship Id="rId5" Type="http://schemas.openxmlformats.org/officeDocument/2006/relationships/image" Target="../media/image4.png"/><Relationship Id="rId6"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pic>
        <p:nvPicPr>
          <p:cNvPr id="60" name="Google Shape;60;p14"/>
          <p:cNvPicPr preferRelativeResize="0"/>
          <p:nvPr/>
        </p:nvPicPr>
        <p:blipFill>
          <a:blip r:embed="rId3">
            <a:alphaModFix/>
          </a:blip>
          <a:stretch>
            <a:fillRect/>
          </a:stretch>
        </p:blipFill>
        <p:spPr>
          <a:xfrm>
            <a:off x="0" y="0"/>
            <a:ext cx="27432000" cy="1543051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pic>
        <p:nvPicPr>
          <p:cNvPr id="174" name="Google Shape;174;p23"/>
          <p:cNvPicPr preferRelativeResize="0"/>
          <p:nvPr/>
        </p:nvPicPr>
        <p:blipFill rotWithShape="1">
          <a:blip r:embed="rId3">
            <a:alphaModFix/>
          </a:blip>
          <a:srcRect b="0" l="0" r="0" t="0"/>
          <a:stretch/>
        </p:blipFill>
        <p:spPr>
          <a:xfrm>
            <a:off x="-7951725" y="1342118"/>
            <a:ext cx="20603402" cy="2675378"/>
          </a:xfrm>
          <a:prstGeom prst="rect">
            <a:avLst/>
          </a:prstGeom>
          <a:noFill/>
          <a:ln>
            <a:noFill/>
          </a:ln>
        </p:spPr>
      </p:pic>
      <p:sp>
        <p:nvSpPr>
          <p:cNvPr id="175" name="Google Shape;175;p23"/>
          <p:cNvSpPr txBox="1"/>
          <p:nvPr/>
        </p:nvSpPr>
        <p:spPr>
          <a:xfrm rot="-59896">
            <a:off x="951792" y="1892866"/>
            <a:ext cx="14326574" cy="2426169"/>
          </a:xfrm>
          <a:prstGeom prst="rect">
            <a:avLst/>
          </a:prstGeom>
          <a:noFill/>
          <a:ln>
            <a:noFill/>
          </a:ln>
        </p:spPr>
        <p:txBody>
          <a:bodyPr anchorCtr="0" anchor="t" bIns="102850" lIns="205775" spcFirstLastPara="1" rIns="205775" wrap="square" tIns="102850">
            <a:noAutofit/>
          </a:bodyPr>
          <a:lstStyle/>
          <a:p>
            <a:pPr indent="0" lvl="0" marL="0" rtl="0" algn="l">
              <a:lnSpc>
                <a:spcPct val="90000"/>
              </a:lnSpc>
              <a:spcBef>
                <a:spcPts val="0"/>
              </a:spcBef>
              <a:spcAft>
                <a:spcPts val="0"/>
              </a:spcAft>
              <a:buClr>
                <a:schemeClr val="dk1"/>
              </a:buClr>
              <a:buSzPts val="3300"/>
              <a:buFont typeface="Calibri"/>
              <a:buNone/>
            </a:pPr>
            <a:r>
              <a:rPr b="1" lang="en" sz="8700">
                <a:solidFill>
                  <a:schemeClr val="dk1"/>
                </a:solidFill>
                <a:latin typeface="Calibri"/>
                <a:ea typeface="Calibri"/>
                <a:cs typeface="Calibri"/>
                <a:sym typeface="Calibri"/>
              </a:rPr>
              <a:t>We’re challenge you!</a:t>
            </a:r>
            <a:endParaRPr b="1" sz="6000">
              <a:latin typeface="Calibri"/>
              <a:ea typeface="Calibri"/>
              <a:cs typeface="Calibri"/>
              <a:sym typeface="Calibri"/>
            </a:endParaRPr>
          </a:p>
        </p:txBody>
      </p:sp>
      <p:pic>
        <p:nvPicPr>
          <p:cNvPr id="176" name="Google Shape;176;p23"/>
          <p:cNvPicPr preferRelativeResize="0"/>
          <p:nvPr/>
        </p:nvPicPr>
        <p:blipFill>
          <a:blip r:embed="rId4">
            <a:alphaModFix/>
          </a:blip>
          <a:stretch>
            <a:fillRect/>
          </a:stretch>
        </p:blipFill>
        <p:spPr>
          <a:xfrm>
            <a:off x="4637850" y="4921524"/>
            <a:ext cx="14329068" cy="8836725"/>
          </a:xfrm>
          <a:prstGeom prst="rect">
            <a:avLst/>
          </a:prstGeom>
          <a:noFill/>
          <a:ln>
            <a:noFill/>
          </a:ln>
        </p:spPr>
      </p:pic>
      <p:pic>
        <p:nvPicPr>
          <p:cNvPr id="177" name="Google Shape;177;p23"/>
          <p:cNvPicPr preferRelativeResize="0"/>
          <p:nvPr/>
        </p:nvPicPr>
        <p:blipFill>
          <a:blip r:embed="rId5">
            <a:alphaModFix/>
          </a:blip>
          <a:stretch>
            <a:fillRect/>
          </a:stretch>
        </p:blipFill>
        <p:spPr>
          <a:xfrm>
            <a:off x="4030575" y="4239918"/>
            <a:ext cx="15567979" cy="10207795"/>
          </a:xfrm>
          <a:prstGeom prst="rect">
            <a:avLst/>
          </a:prstGeom>
          <a:noFill/>
          <a:ln>
            <a:noFill/>
          </a:ln>
        </p:spPr>
      </p:pic>
      <p:sp>
        <p:nvSpPr>
          <p:cNvPr id="178" name="Google Shape;178;p23">
            <a:hlinkClick r:id="rId6"/>
          </p:cNvPr>
          <p:cNvSpPr/>
          <p:nvPr/>
        </p:nvSpPr>
        <p:spPr>
          <a:xfrm rot="5400000">
            <a:off x="10848488" y="7985246"/>
            <a:ext cx="2339400" cy="2057400"/>
          </a:xfrm>
          <a:prstGeom prst="triangle">
            <a:avLst>
              <a:gd fmla="val 50000" name="adj"/>
            </a:avLst>
          </a:prstGeom>
          <a:solidFill>
            <a:schemeClr val="lt1"/>
          </a:solidFill>
          <a:ln cap="flat" cmpd="sng" w="9525">
            <a:solidFill>
              <a:schemeClr val="lt1"/>
            </a:solidFill>
            <a:prstDash val="solid"/>
            <a:round/>
            <a:headEnd len="sm" w="sm" type="none"/>
            <a:tailEnd len="sm" w="sm" type="none"/>
          </a:ln>
        </p:spPr>
        <p:txBody>
          <a:bodyPr anchorCtr="0" anchor="ctr" bIns="274350" lIns="274350" spcFirstLastPara="1" rIns="274350" wrap="square" tIns="274350">
            <a:noAutofit/>
          </a:bodyPr>
          <a:lstStyle/>
          <a:p>
            <a:pPr indent="0" lvl="0" marL="0" rtl="0" algn="l">
              <a:spcBef>
                <a:spcPts val="0"/>
              </a:spcBef>
              <a:spcAft>
                <a:spcPts val="0"/>
              </a:spcAft>
              <a:buNone/>
            </a:pPr>
            <a:r>
              <a:t/>
            </a:r>
            <a:endParaRPr/>
          </a:p>
        </p:txBody>
      </p:sp>
      <p:pic>
        <p:nvPicPr>
          <p:cNvPr id="179" name="Google Shape;179;p23"/>
          <p:cNvPicPr preferRelativeResize="0"/>
          <p:nvPr/>
        </p:nvPicPr>
        <p:blipFill>
          <a:blip r:embed="rId7">
            <a:alphaModFix/>
          </a:blip>
          <a:stretch>
            <a:fillRect/>
          </a:stretch>
        </p:blipFill>
        <p:spPr>
          <a:xfrm flipH="1">
            <a:off x="16529925" y="-1693394"/>
            <a:ext cx="11309101" cy="193841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pic>
        <p:nvPicPr>
          <p:cNvPr id="184" name="Google Shape;184;p24"/>
          <p:cNvPicPr preferRelativeResize="0"/>
          <p:nvPr/>
        </p:nvPicPr>
        <p:blipFill>
          <a:blip r:embed="rId3">
            <a:alphaModFix/>
          </a:blip>
          <a:stretch>
            <a:fillRect/>
          </a:stretch>
        </p:blipFill>
        <p:spPr>
          <a:xfrm>
            <a:off x="1433321" y="6301621"/>
            <a:ext cx="11427004" cy="7365749"/>
          </a:xfrm>
          <a:prstGeom prst="rect">
            <a:avLst/>
          </a:prstGeom>
          <a:noFill/>
          <a:ln>
            <a:noFill/>
          </a:ln>
        </p:spPr>
      </p:pic>
      <p:pic>
        <p:nvPicPr>
          <p:cNvPr id="185" name="Google Shape;185;p24"/>
          <p:cNvPicPr preferRelativeResize="0"/>
          <p:nvPr/>
        </p:nvPicPr>
        <p:blipFill>
          <a:blip r:embed="rId4">
            <a:alphaModFix/>
          </a:blip>
          <a:stretch>
            <a:fillRect/>
          </a:stretch>
        </p:blipFill>
        <p:spPr>
          <a:xfrm>
            <a:off x="10968983" y="4498036"/>
            <a:ext cx="6900450" cy="6442423"/>
          </a:xfrm>
          <a:prstGeom prst="rect">
            <a:avLst/>
          </a:prstGeom>
          <a:noFill/>
          <a:ln>
            <a:noFill/>
          </a:ln>
        </p:spPr>
      </p:pic>
      <p:pic>
        <p:nvPicPr>
          <p:cNvPr id="186" name="Google Shape;186;p24"/>
          <p:cNvPicPr preferRelativeResize="0"/>
          <p:nvPr/>
        </p:nvPicPr>
        <p:blipFill>
          <a:blip r:embed="rId5">
            <a:alphaModFix/>
          </a:blip>
          <a:stretch>
            <a:fillRect/>
          </a:stretch>
        </p:blipFill>
        <p:spPr>
          <a:xfrm>
            <a:off x="19726653" y="4443724"/>
            <a:ext cx="8271001" cy="7915498"/>
          </a:xfrm>
          <a:prstGeom prst="rect">
            <a:avLst/>
          </a:prstGeom>
          <a:noFill/>
          <a:ln>
            <a:noFill/>
          </a:ln>
        </p:spPr>
      </p:pic>
      <p:pic>
        <p:nvPicPr>
          <p:cNvPr id="187" name="Google Shape;187;p24"/>
          <p:cNvPicPr preferRelativeResize="0"/>
          <p:nvPr/>
        </p:nvPicPr>
        <p:blipFill rotWithShape="1">
          <a:blip r:embed="rId6">
            <a:alphaModFix/>
          </a:blip>
          <a:srcRect b="0" l="0" r="0" t="0"/>
          <a:stretch/>
        </p:blipFill>
        <p:spPr>
          <a:xfrm>
            <a:off x="-1628100" y="1268027"/>
            <a:ext cx="21902546" cy="2675378"/>
          </a:xfrm>
          <a:prstGeom prst="rect">
            <a:avLst/>
          </a:prstGeom>
          <a:noFill/>
          <a:ln>
            <a:noFill/>
          </a:ln>
        </p:spPr>
      </p:pic>
      <p:sp>
        <p:nvSpPr>
          <p:cNvPr id="188" name="Google Shape;188;p24"/>
          <p:cNvSpPr txBox="1"/>
          <p:nvPr/>
        </p:nvSpPr>
        <p:spPr>
          <a:xfrm rot="-59857">
            <a:off x="951175" y="1822699"/>
            <a:ext cx="22399895" cy="2426169"/>
          </a:xfrm>
          <a:prstGeom prst="rect">
            <a:avLst/>
          </a:prstGeom>
          <a:noFill/>
          <a:ln>
            <a:noFill/>
          </a:ln>
        </p:spPr>
        <p:txBody>
          <a:bodyPr anchorCtr="0" anchor="t" bIns="102850" lIns="205775" spcFirstLastPara="1" rIns="205775" wrap="square" tIns="102850">
            <a:noAutofit/>
          </a:bodyPr>
          <a:lstStyle/>
          <a:p>
            <a:pPr indent="0" lvl="0" marL="0" rtl="0" algn="l">
              <a:lnSpc>
                <a:spcPct val="90000"/>
              </a:lnSpc>
              <a:spcBef>
                <a:spcPts val="0"/>
              </a:spcBef>
              <a:spcAft>
                <a:spcPts val="0"/>
              </a:spcAft>
              <a:buClr>
                <a:schemeClr val="dk1"/>
              </a:buClr>
              <a:buSzPts val="3300"/>
              <a:buFont typeface="Calibri"/>
              <a:buNone/>
            </a:pPr>
            <a:r>
              <a:rPr b="1" lang="en" sz="8700">
                <a:solidFill>
                  <a:schemeClr val="dk1"/>
                </a:solidFill>
                <a:latin typeface="Calibri"/>
                <a:ea typeface="Calibri"/>
                <a:cs typeface="Calibri"/>
                <a:sym typeface="Calibri"/>
              </a:rPr>
              <a:t>The North - A powerhouse of </a:t>
            </a:r>
            <a:r>
              <a:rPr b="1" lang="en" sz="8700">
                <a:solidFill>
                  <a:schemeClr val="dk1"/>
                </a:solidFill>
                <a:latin typeface="Calibri"/>
                <a:ea typeface="Calibri"/>
                <a:cs typeface="Calibri"/>
                <a:sym typeface="Calibri"/>
              </a:rPr>
              <a:t>invention</a:t>
            </a:r>
            <a:r>
              <a:rPr b="1" lang="en" sz="8700">
                <a:solidFill>
                  <a:schemeClr val="dk1"/>
                </a:solidFill>
                <a:latin typeface="Calibri"/>
                <a:ea typeface="Calibri"/>
                <a:cs typeface="Calibri"/>
                <a:sym typeface="Calibri"/>
              </a:rPr>
              <a:t>!</a:t>
            </a:r>
            <a:endParaRPr b="1" sz="6000">
              <a:latin typeface="Calibri"/>
              <a:ea typeface="Calibri"/>
              <a:cs typeface="Calibri"/>
              <a:sym typeface="Calibri"/>
            </a:endParaRPr>
          </a:p>
        </p:txBody>
      </p:sp>
      <p:pic>
        <p:nvPicPr>
          <p:cNvPr id="189" name="Google Shape;189;p24"/>
          <p:cNvPicPr preferRelativeResize="0"/>
          <p:nvPr/>
        </p:nvPicPr>
        <p:blipFill>
          <a:blip r:embed="rId7">
            <a:alphaModFix/>
          </a:blip>
          <a:stretch>
            <a:fillRect/>
          </a:stretch>
        </p:blipFill>
        <p:spPr>
          <a:xfrm>
            <a:off x="16730400" y="7967656"/>
            <a:ext cx="4748474" cy="667035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pic>
        <p:nvPicPr>
          <p:cNvPr id="194" name="Google Shape;194;p25"/>
          <p:cNvPicPr preferRelativeResize="0"/>
          <p:nvPr/>
        </p:nvPicPr>
        <p:blipFill rotWithShape="1">
          <a:blip r:embed="rId3">
            <a:alphaModFix/>
          </a:blip>
          <a:srcRect b="0" l="0" r="0" t="0"/>
          <a:stretch/>
        </p:blipFill>
        <p:spPr>
          <a:xfrm>
            <a:off x="-1479450" y="878656"/>
            <a:ext cx="14940674" cy="2340280"/>
          </a:xfrm>
          <a:prstGeom prst="rect">
            <a:avLst/>
          </a:prstGeom>
          <a:noFill/>
          <a:ln>
            <a:noFill/>
          </a:ln>
        </p:spPr>
      </p:pic>
      <p:pic>
        <p:nvPicPr>
          <p:cNvPr id="195" name="Google Shape;195;p25"/>
          <p:cNvPicPr preferRelativeResize="0"/>
          <p:nvPr/>
        </p:nvPicPr>
        <p:blipFill rotWithShape="1">
          <a:blip r:embed="rId4">
            <a:alphaModFix/>
          </a:blip>
          <a:srcRect b="8210" l="31547" r="16575" t="21790"/>
          <a:stretch/>
        </p:blipFill>
        <p:spPr>
          <a:xfrm>
            <a:off x="935100" y="3485272"/>
            <a:ext cx="11323500" cy="10812082"/>
          </a:xfrm>
          <a:prstGeom prst="rect">
            <a:avLst/>
          </a:prstGeom>
          <a:noFill/>
          <a:ln>
            <a:noFill/>
          </a:ln>
        </p:spPr>
      </p:pic>
      <p:sp>
        <p:nvSpPr>
          <p:cNvPr id="196" name="Google Shape;196;p25"/>
          <p:cNvSpPr txBox="1"/>
          <p:nvPr>
            <p:ph type="title"/>
          </p:nvPr>
        </p:nvSpPr>
        <p:spPr>
          <a:xfrm>
            <a:off x="935100" y="1107459"/>
            <a:ext cx="25561800" cy="1719600"/>
          </a:xfrm>
          <a:prstGeom prst="rect">
            <a:avLst/>
          </a:prstGeom>
        </p:spPr>
        <p:txBody>
          <a:bodyPr anchorCtr="0" anchor="t" bIns="274350" lIns="274350" spcFirstLastPara="1" rIns="274350" wrap="square" tIns="274350">
            <a:normAutofit fontScale="90000"/>
          </a:bodyPr>
          <a:lstStyle/>
          <a:p>
            <a:pPr indent="0" lvl="0" marL="0" rtl="0" algn="l">
              <a:spcBef>
                <a:spcPts val="0"/>
              </a:spcBef>
              <a:spcAft>
                <a:spcPts val="0"/>
              </a:spcAft>
              <a:buNone/>
            </a:pPr>
            <a:r>
              <a:rPr b="1" lang="en">
                <a:latin typeface="Calibri"/>
                <a:ea typeface="Calibri"/>
                <a:cs typeface="Calibri"/>
                <a:sym typeface="Calibri"/>
              </a:rPr>
              <a:t>What is climate change?</a:t>
            </a:r>
            <a:endParaRPr b="1">
              <a:latin typeface="Calibri"/>
              <a:ea typeface="Calibri"/>
              <a:cs typeface="Calibri"/>
              <a:sym typeface="Calibri"/>
            </a:endParaRPr>
          </a:p>
        </p:txBody>
      </p:sp>
      <p:pic>
        <p:nvPicPr>
          <p:cNvPr id="197" name="Google Shape;197;p25"/>
          <p:cNvPicPr preferRelativeResize="0"/>
          <p:nvPr/>
        </p:nvPicPr>
        <p:blipFill rotWithShape="1">
          <a:blip r:embed="rId5">
            <a:alphaModFix/>
          </a:blip>
          <a:srcRect b="15048" l="24098" r="7361" t="7142"/>
          <a:stretch/>
        </p:blipFill>
        <p:spPr>
          <a:xfrm>
            <a:off x="12708600" y="3485272"/>
            <a:ext cx="13461576" cy="1081208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pic>
        <p:nvPicPr>
          <p:cNvPr descr="A picture containing table, coffee, sitting, black  Description automatically generated" id="203" name="Google Shape;203;p26"/>
          <p:cNvPicPr preferRelativeResize="0"/>
          <p:nvPr/>
        </p:nvPicPr>
        <p:blipFill rotWithShape="1">
          <a:blip r:embed="rId3">
            <a:alphaModFix/>
          </a:blip>
          <a:srcRect b="0" l="0" r="0" t="0"/>
          <a:stretch/>
        </p:blipFill>
        <p:spPr>
          <a:xfrm>
            <a:off x="419997" y="2929778"/>
            <a:ext cx="22443753" cy="10652476"/>
          </a:xfrm>
          <a:prstGeom prst="rect">
            <a:avLst/>
          </a:prstGeom>
          <a:noFill/>
          <a:ln>
            <a:noFill/>
          </a:ln>
        </p:spPr>
      </p:pic>
      <p:pic>
        <p:nvPicPr>
          <p:cNvPr id="204" name="Google Shape;204;p26"/>
          <p:cNvPicPr preferRelativeResize="0"/>
          <p:nvPr/>
        </p:nvPicPr>
        <p:blipFill rotWithShape="1">
          <a:blip r:embed="rId4">
            <a:alphaModFix/>
          </a:blip>
          <a:srcRect b="0" l="0" r="0" t="0"/>
          <a:stretch/>
        </p:blipFill>
        <p:spPr>
          <a:xfrm>
            <a:off x="-1250402" y="799235"/>
            <a:ext cx="17815504" cy="2852835"/>
          </a:xfrm>
          <a:prstGeom prst="rect">
            <a:avLst/>
          </a:prstGeom>
          <a:noFill/>
          <a:ln>
            <a:noFill/>
          </a:ln>
        </p:spPr>
      </p:pic>
      <p:sp>
        <p:nvSpPr>
          <p:cNvPr id="205" name="Google Shape;205;p26"/>
          <p:cNvSpPr txBox="1"/>
          <p:nvPr/>
        </p:nvSpPr>
        <p:spPr>
          <a:xfrm rot="-60081">
            <a:off x="792084" y="1567012"/>
            <a:ext cx="15518370" cy="1317192"/>
          </a:xfrm>
          <a:prstGeom prst="rect">
            <a:avLst/>
          </a:prstGeom>
          <a:noFill/>
          <a:ln>
            <a:noFill/>
          </a:ln>
        </p:spPr>
        <p:txBody>
          <a:bodyPr anchorCtr="0" anchor="t" bIns="102850" lIns="205775" spcFirstLastPara="1" rIns="205775" wrap="square" tIns="102850">
            <a:noAutofit/>
          </a:bodyPr>
          <a:lstStyle/>
          <a:p>
            <a:pPr indent="0" lvl="0" marL="0" marR="0" rtl="0" algn="l">
              <a:spcBef>
                <a:spcPts val="0"/>
              </a:spcBef>
              <a:spcAft>
                <a:spcPts val="0"/>
              </a:spcAft>
              <a:buNone/>
            </a:pPr>
            <a:r>
              <a:rPr b="1" lang="en" sz="7200">
                <a:solidFill>
                  <a:schemeClr val="dk1"/>
                </a:solidFill>
                <a:latin typeface="Calibri"/>
                <a:ea typeface="Calibri"/>
                <a:cs typeface="Calibri"/>
                <a:sym typeface="Calibri"/>
              </a:rPr>
              <a:t>What is the impact of climate change?</a:t>
            </a:r>
            <a:endParaRPr sz="3300"/>
          </a:p>
        </p:txBody>
      </p:sp>
      <p:pic>
        <p:nvPicPr>
          <p:cNvPr descr="A close up of a logo&#10;&#10;Description automatically generated" id="206" name="Google Shape;206;p26"/>
          <p:cNvPicPr preferRelativeResize="0"/>
          <p:nvPr/>
        </p:nvPicPr>
        <p:blipFill rotWithShape="1">
          <a:blip r:embed="rId5">
            <a:alphaModFix/>
          </a:blip>
          <a:srcRect b="0" l="0" r="0" t="0"/>
          <a:stretch/>
        </p:blipFill>
        <p:spPr>
          <a:xfrm>
            <a:off x="1706016" y="4835016"/>
            <a:ext cx="18794217" cy="5808692"/>
          </a:xfrm>
          <a:prstGeom prst="rect">
            <a:avLst/>
          </a:prstGeom>
          <a:noFill/>
          <a:ln>
            <a:noFill/>
          </a:ln>
        </p:spPr>
      </p:pic>
      <p:pic>
        <p:nvPicPr>
          <p:cNvPr id="207" name="Google Shape;207;p26"/>
          <p:cNvPicPr preferRelativeResize="0"/>
          <p:nvPr/>
        </p:nvPicPr>
        <p:blipFill rotWithShape="1">
          <a:blip r:embed="rId6">
            <a:alphaModFix/>
          </a:blip>
          <a:srcRect b="13561" l="63895" r="15489" t="27242"/>
          <a:stretch/>
        </p:blipFill>
        <p:spPr>
          <a:xfrm>
            <a:off x="21906300" y="4649857"/>
            <a:ext cx="4067098" cy="8264855"/>
          </a:xfrm>
          <a:prstGeom prst="rect">
            <a:avLst/>
          </a:prstGeom>
          <a:noFill/>
          <a:ln>
            <a:noFill/>
          </a:ln>
        </p:spPr>
      </p:pic>
      <p:pic>
        <p:nvPicPr>
          <p:cNvPr id="208" name="Google Shape;208;p26"/>
          <p:cNvPicPr preferRelativeResize="0"/>
          <p:nvPr/>
        </p:nvPicPr>
        <p:blipFill>
          <a:blip r:embed="rId7">
            <a:alphaModFix/>
          </a:blip>
          <a:stretch>
            <a:fillRect/>
          </a:stretch>
        </p:blipFill>
        <p:spPr>
          <a:xfrm>
            <a:off x="23328018" y="2880685"/>
            <a:ext cx="2046582" cy="1586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pic>
        <p:nvPicPr>
          <p:cNvPr id="213" name="Google Shape;213;p27"/>
          <p:cNvPicPr preferRelativeResize="0"/>
          <p:nvPr/>
        </p:nvPicPr>
        <p:blipFill rotWithShape="1">
          <a:blip r:embed="rId3">
            <a:alphaModFix/>
          </a:blip>
          <a:srcRect b="4113" l="2359" r="45086" t="23715"/>
          <a:stretch/>
        </p:blipFill>
        <p:spPr>
          <a:xfrm>
            <a:off x="5915699" y="1431147"/>
            <a:ext cx="17176504" cy="13279978"/>
          </a:xfrm>
          <a:prstGeom prst="rect">
            <a:avLst/>
          </a:prstGeom>
          <a:noFill/>
          <a:ln>
            <a:noFill/>
          </a:ln>
        </p:spPr>
      </p:pic>
      <p:pic>
        <p:nvPicPr>
          <p:cNvPr id="214" name="Google Shape;214;p27"/>
          <p:cNvPicPr preferRelativeResize="0"/>
          <p:nvPr/>
        </p:nvPicPr>
        <p:blipFill>
          <a:blip r:embed="rId4">
            <a:alphaModFix/>
          </a:blip>
          <a:stretch>
            <a:fillRect/>
          </a:stretch>
        </p:blipFill>
        <p:spPr>
          <a:xfrm>
            <a:off x="-6250575" y="740458"/>
            <a:ext cx="16311526" cy="2444622"/>
          </a:xfrm>
          <a:prstGeom prst="rect">
            <a:avLst/>
          </a:prstGeom>
          <a:noFill/>
          <a:ln>
            <a:noFill/>
          </a:ln>
        </p:spPr>
      </p:pic>
      <p:sp>
        <p:nvSpPr>
          <p:cNvPr id="215" name="Google Shape;215;p27"/>
          <p:cNvSpPr txBox="1"/>
          <p:nvPr/>
        </p:nvSpPr>
        <p:spPr>
          <a:xfrm>
            <a:off x="940725" y="1102955"/>
            <a:ext cx="14542200" cy="1719600"/>
          </a:xfrm>
          <a:prstGeom prst="rect">
            <a:avLst/>
          </a:prstGeom>
          <a:noFill/>
          <a:ln>
            <a:noFill/>
          </a:ln>
        </p:spPr>
        <p:txBody>
          <a:bodyPr anchorCtr="0" anchor="t" bIns="274350" lIns="274350" spcFirstLastPara="1" rIns="274350" wrap="square" tIns="274350">
            <a:noAutofit/>
          </a:bodyPr>
          <a:lstStyle/>
          <a:p>
            <a:pPr indent="0" lvl="0" marL="0" rtl="0" algn="l">
              <a:spcBef>
                <a:spcPts val="0"/>
              </a:spcBef>
              <a:spcAft>
                <a:spcPts val="0"/>
              </a:spcAft>
              <a:buNone/>
            </a:pPr>
            <a:r>
              <a:rPr b="1" lang="en" sz="7300">
                <a:latin typeface="Calibri"/>
                <a:ea typeface="Calibri"/>
                <a:cs typeface="Calibri"/>
                <a:sym typeface="Calibri"/>
              </a:rPr>
              <a:t>Climate and energy</a:t>
            </a:r>
            <a:endParaRPr b="1" sz="7300">
              <a:solidFill>
                <a:srgbClr val="000000"/>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pic>
        <p:nvPicPr>
          <p:cNvPr id="220" name="Google Shape;220;p28"/>
          <p:cNvPicPr preferRelativeResize="0"/>
          <p:nvPr/>
        </p:nvPicPr>
        <p:blipFill>
          <a:blip r:embed="rId3">
            <a:alphaModFix/>
          </a:blip>
          <a:stretch>
            <a:fillRect/>
          </a:stretch>
        </p:blipFill>
        <p:spPr>
          <a:xfrm>
            <a:off x="2045475" y="1266601"/>
            <a:ext cx="12899543" cy="12899543"/>
          </a:xfrm>
          <a:prstGeom prst="rect">
            <a:avLst/>
          </a:prstGeom>
          <a:noFill/>
          <a:ln>
            <a:noFill/>
          </a:ln>
        </p:spPr>
      </p:pic>
      <p:pic>
        <p:nvPicPr>
          <p:cNvPr id="221" name="Google Shape;221;p28"/>
          <p:cNvPicPr preferRelativeResize="0"/>
          <p:nvPr/>
        </p:nvPicPr>
        <p:blipFill>
          <a:blip r:embed="rId4">
            <a:alphaModFix/>
          </a:blip>
          <a:stretch>
            <a:fillRect/>
          </a:stretch>
        </p:blipFill>
        <p:spPr>
          <a:xfrm>
            <a:off x="-520350" y="740458"/>
            <a:ext cx="15821700" cy="2444622"/>
          </a:xfrm>
          <a:prstGeom prst="rect">
            <a:avLst/>
          </a:prstGeom>
          <a:noFill/>
          <a:ln>
            <a:noFill/>
          </a:ln>
        </p:spPr>
      </p:pic>
      <p:sp>
        <p:nvSpPr>
          <p:cNvPr id="222" name="Google Shape;222;p28"/>
          <p:cNvSpPr txBox="1"/>
          <p:nvPr/>
        </p:nvSpPr>
        <p:spPr>
          <a:xfrm>
            <a:off x="940725" y="1102955"/>
            <a:ext cx="14542200" cy="1719600"/>
          </a:xfrm>
          <a:prstGeom prst="rect">
            <a:avLst/>
          </a:prstGeom>
          <a:noFill/>
          <a:ln>
            <a:noFill/>
          </a:ln>
        </p:spPr>
        <p:txBody>
          <a:bodyPr anchorCtr="0" anchor="t" bIns="274350" lIns="274350" spcFirstLastPara="1" rIns="274350" wrap="square" tIns="274350">
            <a:noAutofit/>
          </a:bodyPr>
          <a:lstStyle/>
          <a:p>
            <a:pPr indent="0" lvl="0" marL="0" rtl="0" algn="l">
              <a:spcBef>
                <a:spcPts val="0"/>
              </a:spcBef>
              <a:spcAft>
                <a:spcPts val="0"/>
              </a:spcAft>
              <a:buNone/>
            </a:pPr>
            <a:r>
              <a:rPr b="1" lang="en" sz="7300">
                <a:latin typeface="Calibri"/>
                <a:ea typeface="Calibri"/>
                <a:cs typeface="Calibri"/>
                <a:sym typeface="Calibri"/>
              </a:rPr>
              <a:t>Energy makes the world go round!</a:t>
            </a:r>
            <a:endParaRPr b="1" sz="7300">
              <a:solidFill>
                <a:srgbClr val="000000"/>
              </a:solidFill>
              <a:latin typeface="Calibri"/>
              <a:ea typeface="Calibri"/>
              <a:cs typeface="Calibri"/>
              <a:sym typeface="Calibri"/>
            </a:endParaRPr>
          </a:p>
        </p:txBody>
      </p:sp>
      <p:pic>
        <p:nvPicPr>
          <p:cNvPr id="223" name="Google Shape;223;p28"/>
          <p:cNvPicPr preferRelativeResize="0"/>
          <p:nvPr/>
        </p:nvPicPr>
        <p:blipFill>
          <a:blip r:embed="rId5">
            <a:alphaModFix/>
          </a:blip>
          <a:stretch>
            <a:fillRect/>
          </a:stretch>
        </p:blipFill>
        <p:spPr>
          <a:xfrm>
            <a:off x="19287525" y="2822582"/>
            <a:ext cx="6933363" cy="3994499"/>
          </a:xfrm>
          <a:prstGeom prst="rect">
            <a:avLst/>
          </a:prstGeom>
          <a:noFill/>
          <a:ln>
            <a:noFill/>
          </a:ln>
        </p:spPr>
      </p:pic>
      <p:pic>
        <p:nvPicPr>
          <p:cNvPr id="224" name="Google Shape;224;p28"/>
          <p:cNvPicPr preferRelativeResize="0"/>
          <p:nvPr/>
        </p:nvPicPr>
        <p:blipFill>
          <a:blip r:embed="rId6">
            <a:alphaModFix/>
          </a:blip>
          <a:stretch>
            <a:fillRect/>
          </a:stretch>
        </p:blipFill>
        <p:spPr>
          <a:xfrm>
            <a:off x="17298300" y="7182135"/>
            <a:ext cx="5238750" cy="6065355"/>
          </a:xfrm>
          <a:prstGeom prst="rect">
            <a:avLst/>
          </a:prstGeom>
          <a:noFill/>
          <a:ln>
            <a:noFill/>
          </a:ln>
        </p:spPr>
      </p:pic>
      <p:pic>
        <p:nvPicPr>
          <p:cNvPr id="225" name="Google Shape;225;p28"/>
          <p:cNvPicPr preferRelativeResize="0"/>
          <p:nvPr/>
        </p:nvPicPr>
        <p:blipFill>
          <a:blip r:embed="rId7">
            <a:alphaModFix/>
          </a:blip>
          <a:stretch>
            <a:fillRect/>
          </a:stretch>
        </p:blipFill>
        <p:spPr>
          <a:xfrm>
            <a:off x="13716009" y="4150513"/>
            <a:ext cx="6446772" cy="5265903"/>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pic>
        <p:nvPicPr>
          <p:cNvPr id="230" name="Google Shape;230;p29"/>
          <p:cNvPicPr preferRelativeResize="0"/>
          <p:nvPr/>
        </p:nvPicPr>
        <p:blipFill>
          <a:blip r:embed="rId3">
            <a:alphaModFix/>
          </a:blip>
          <a:stretch>
            <a:fillRect/>
          </a:stretch>
        </p:blipFill>
        <p:spPr>
          <a:xfrm>
            <a:off x="-7382400" y="740458"/>
            <a:ext cx="16311526" cy="2444622"/>
          </a:xfrm>
          <a:prstGeom prst="rect">
            <a:avLst/>
          </a:prstGeom>
          <a:noFill/>
          <a:ln>
            <a:noFill/>
          </a:ln>
        </p:spPr>
      </p:pic>
      <p:sp>
        <p:nvSpPr>
          <p:cNvPr id="231" name="Google Shape;231;p29"/>
          <p:cNvSpPr txBox="1"/>
          <p:nvPr/>
        </p:nvSpPr>
        <p:spPr>
          <a:xfrm>
            <a:off x="940725" y="1102955"/>
            <a:ext cx="14542200" cy="1719600"/>
          </a:xfrm>
          <a:prstGeom prst="rect">
            <a:avLst/>
          </a:prstGeom>
          <a:noFill/>
          <a:ln>
            <a:noFill/>
          </a:ln>
        </p:spPr>
        <p:txBody>
          <a:bodyPr anchorCtr="0" anchor="t" bIns="274350" lIns="274350" spcFirstLastPara="1" rIns="274350" wrap="square" tIns="274350">
            <a:noAutofit/>
          </a:bodyPr>
          <a:lstStyle/>
          <a:p>
            <a:pPr indent="0" lvl="0" marL="0" rtl="0" algn="l">
              <a:spcBef>
                <a:spcPts val="0"/>
              </a:spcBef>
              <a:spcAft>
                <a:spcPts val="0"/>
              </a:spcAft>
              <a:buNone/>
            </a:pPr>
            <a:r>
              <a:rPr b="1" lang="en" sz="7300">
                <a:latin typeface="Calibri"/>
                <a:ea typeface="Calibri"/>
                <a:cs typeface="Calibri"/>
                <a:sym typeface="Calibri"/>
              </a:rPr>
              <a:t>Way back when </a:t>
            </a:r>
            <a:endParaRPr b="1" sz="7300">
              <a:solidFill>
                <a:srgbClr val="000000"/>
              </a:solidFill>
              <a:latin typeface="Calibri"/>
              <a:ea typeface="Calibri"/>
              <a:cs typeface="Calibri"/>
              <a:sym typeface="Calibri"/>
            </a:endParaRPr>
          </a:p>
        </p:txBody>
      </p:sp>
      <p:pic>
        <p:nvPicPr>
          <p:cNvPr id="232" name="Google Shape;232;p29"/>
          <p:cNvPicPr preferRelativeResize="0"/>
          <p:nvPr/>
        </p:nvPicPr>
        <p:blipFill>
          <a:blip r:embed="rId4">
            <a:alphaModFix/>
          </a:blip>
          <a:stretch>
            <a:fillRect/>
          </a:stretch>
        </p:blipFill>
        <p:spPr>
          <a:xfrm>
            <a:off x="1819273" y="3877646"/>
            <a:ext cx="12785096" cy="10518937"/>
          </a:xfrm>
          <a:prstGeom prst="rect">
            <a:avLst/>
          </a:prstGeom>
          <a:noFill/>
          <a:ln>
            <a:noFill/>
          </a:ln>
        </p:spPr>
      </p:pic>
      <p:sp>
        <p:nvSpPr>
          <p:cNvPr id="233" name="Google Shape;233;p29"/>
          <p:cNvSpPr txBox="1"/>
          <p:nvPr/>
        </p:nvSpPr>
        <p:spPr>
          <a:xfrm>
            <a:off x="1397925" y="4081978"/>
            <a:ext cx="7020900" cy="24936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lang="en" sz="4200"/>
              <a:t>Before the year 1800 we followed a much more </a:t>
            </a:r>
            <a:r>
              <a:rPr b="1" lang="en" sz="4200"/>
              <a:t>natural way of life. </a:t>
            </a:r>
            <a:endParaRPr b="1" sz="4200"/>
          </a:p>
        </p:txBody>
      </p:sp>
      <p:sp>
        <p:nvSpPr>
          <p:cNvPr id="234" name="Google Shape;234;p29"/>
          <p:cNvSpPr txBox="1"/>
          <p:nvPr/>
        </p:nvSpPr>
        <p:spPr>
          <a:xfrm>
            <a:off x="16924875" y="4081978"/>
            <a:ext cx="7389000" cy="18471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lang="en" sz="4200"/>
              <a:t>But ever since then, our world has transformed!</a:t>
            </a:r>
            <a:endParaRPr sz="4200"/>
          </a:p>
        </p:txBody>
      </p:sp>
      <p:pic>
        <p:nvPicPr>
          <p:cNvPr id="235" name="Google Shape;235;p29"/>
          <p:cNvPicPr preferRelativeResize="0"/>
          <p:nvPr/>
        </p:nvPicPr>
        <p:blipFill>
          <a:blip r:embed="rId5">
            <a:alphaModFix/>
          </a:blip>
          <a:stretch>
            <a:fillRect/>
          </a:stretch>
        </p:blipFill>
        <p:spPr>
          <a:xfrm>
            <a:off x="19675875" y="1063169"/>
            <a:ext cx="6613198" cy="3810075"/>
          </a:xfrm>
          <a:prstGeom prst="rect">
            <a:avLst/>
          </a:prstGeom>
          <a:noFill/>
          <a:ln>
            <a:noFill/>
          </a:ln>
        </p:spPr>
      </p:pic>
      <p:pic>
        <p:nvPicPr>
          <p:cNvPr id="236" name="Google Shape;236;p29"/>
          <p:cNvPicPr preferRelativeResize="0"/>
          <p:nvPr/>
        </p:nvPicPr>
        <p:blipFill>
          <a:blip r:embed="rId6">
            <a:alphaModFix/>
          </a:blip>
          <a:stretch>
            <a:fillRect/>
          </a:stretch>
        </p:blipFill>
        <p:spPr>
          <a:xfrm rot="2701571">
            <a:off x="14548847" y="2388616"/>
            <a:ext cx="3181115" cy="1162576"/>
          </a:xfrm>
          <a:prstGeom prst="rect">
            <a:avLst/>
          </a:prstGeom>
          <a:noFill/>
          <a:ln>
            <a:noFill/>
          </a:ln>
        </p:spPr>
      </p:pic>
      <p:pic>
        <p:nvPicPr>
          <p:cNvPr id="237" name="Google Shape;237;p29"/>
          <p:cNvPicPr preferRelativeResize="0"/>
          <p:nvPr/>
        </p:nvPicPr>
        <p:blipFill rotWithShape="1">
          <a:blip r:embed="rId7">
            <a:alphaModFix/>
          </a:blip>
          <a:srcRect b="40213" l="45237" r="3768" t="28569"/>
          <a:stretch/>
        </p:blipFill>
        <p:spPr>
          <a:xfrm>
            <a:off x="17776966" y="6185460"/>
            <a:ext cx="5684828" cy="3483059"/>
          </a:xfrm>
          <a:prstGeom prst="rect">
            <a:avLst/>
          </a:prstGeom>
          <a:noFill/>
          <a:ln>
            <a:noFill/>
          </a:ln>
        </p:spPr>
      </p:pic>
      <p:grpSp>
        <p:nvGrpSpPr>
          <p:cNvPr id="238" name="Google Shape;238;p29"/>
          <p:cNvGrpSpPr/>
          <p:nvPr/>
        </p:nvGrpSpPr>
        <p:grpSpPr>
          <a:xfrm>
            <a:off x="15446524" y="9923475"/>
            <a:ext cx="10345696" cy="4619262"/>
            <a:chOff x="4868125" y="3129650"/>
            <a:chExt cx="3828336" cy="1912975"/>
          </a:xfrm>
        </p:grpSpPr>
        <p:pic>
          <p:nvPicPr>
            <p:cNvPr id="239" name="Google Shape;239;p29"/>
            <p:cNvPicPr preferRelativeResize="0"/>
            <p:nvPr/>
          </p:nvPicPr>
          <p:blipFill rotWithShape="1">
            <a:blip r:embed="rId8">
              <a:alphaModFix/>
            </a:blip>
            <a:srcRect b="3908" l="28747" r="6050" t="64617"/>
            <a:stretch/>
          </p:blipFill>
          <p:spPr>
            <a:xfrm>
              <a:off x="5049788" y="3304900"/>
              <a:ext cx="3646674" cy="1737725"/>
            </a:xfrm>
            <a:prstGeom prst="rect">
              <a:avLst/>
            </a:prstGeom>
            <a:noFill/>
            <a:ln>
              <a:noFill/>
            </a:ln>
          </p:spPr>
        </p:pic>
        <p:sp>
          <p:nvSpPr>
            <p:cNvPr id="240" name="Google Shape;240;p29"/>
            <p:cNvSpPr/>
            <p:nvPr/>
          </p:nvSpPr>
          <p:spPr>
            <a:xfrm>
              <a:off x="4868125" y="3129650"/>
              <a:ext cx="846900" cy="394500"/>
            </a:xfrm>
            <a:prstGeom prst="rect">
              <a:avLst/>
            </a:prstGeom>
            <a:solidFill>
              <a:schemeClr val="lt1"/>
            </a:solidFill>
            <a:ln>
              <a:noFill/>
            </a:ln>
          </p:spPr>
          <p:txBody>
            <a:bodyPr anchorCtr="0" anchor="ctr" bIns="274350" lIns="274350" spcFirstLastPara="1" rIns="274350" wrap="square" tIns="274350">
              <a:noAutofit/>
            </a:bodyPr>
            <a:lstStyle/>
            <a:p>
              <a:pPr indent="0" lvl="0" marL="0" rtl="0" algn="l">
                <a:spcBef>
                  <a:spcPts val="0"/>
                </a:spcBef>
                <a:spcAft>
                  <a:spcPts val="0"/>
                </a:spcAft>
                <a:buNone/>
              </a:pPr>
              <a:r>
                <a:t/>
              </a:r>
              <a:endParaRPr/>
            </a:p>
          </p:txBody>
        </p:sp>
        <p:sp>
          <p:nvSpPr>
            <p:cNvPr id="241" name="Google Shape;241;p29"/>
            <p:cNvSpPr/>
            <p:nvPr/>
          </p:nvSpPr>
          <p:spPr>
            <a:xfrm>
              <a:off x="4868125" y="3867150"/>
              <a:ext cx="441300" cy="394500"/>
            </a:xfrm>
            <a:prstGeom prst="rect">
              <a:avLst/>
            </a:prstGeom>
            <a:solidFill>
              <a:schemeClr val="lt1"/>
            </a:solidFill>
            <a:ln>
              <a:noFill/>
            </a:ln>
          </p:spPr>
          <p:txBody>
            <a:bodyPr anchorCtr="0" anchor="ctr" bIns="274350" lIns="274350" spcFirstLastPara="1" rIns="274350" wrap="square" tIns="274350">
              <a:noAutofit/>
            </a:bodyPr>
            <a:lstStyle/>
            <a:p>
              <a:pPr indent="0" lvl="0" marL="0" rtl="0" algn="l">
                <a:spcBef>
                  <a:spcPts val="0"/>
                </a:spcBef>
                <a:spcAft>
                  <a:spcPts val="0"/>
                </a:spcAft>
                <a:buNone/>
              </a:pPr>
              <a:r>
                <a:t/>
              </a:r>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30"/>
          <p:cNvSpPr txBox="1"/>
          <p:nvPr>
            <p:ph type="title"/>
          </p:nvPr>
        </p:nvSpPr>
        <p:spPr>
          <a:xfrm>
            <a:off x="935100" y="1336263"/>
            <a:ext cx="25561800" cy="1719600"/>
          </a:xfrm>
          <a:prstGeom prst="rect">
            <a:avLst/>
          </a:prstGeom>
        </p:spPr>
        <p:txBody>
          <a:bodyPr anchorCtr="0" anchor="t" bIns="274350" lIns="274350" spcFirstLastPara="1" rIns="274350" wrap="square" tIns="274350">
            <a:normAutofit fontScale="90000"/>
          </a:bodyPr>
          <a:lstStyle/>
          <a:p>
            <a:pPr indent="0" lvl="0" marL="0" rtl="0" algn="l">
              <a:spcBef>
                <a:spcPts val="0"/>
              </a:spcBef>
              <a:spcAft>
                <a:spcPts val="0"/>
              </a:spcAft>
              <a:buNone/>
            </a:pPr>
            <a:r>
              <a:t/>
            </a:r>
            <a:endParaRPr/>
          </a:p>
        </p:txBody>
      </p:sp>
      <p:sp>
        <p:nvSpPr>
          <p:cNvPr id="247" name="Google Shape;247;p30"/>
          <p:cNvSpPr txBox="1"/>
          <p:nvPr>
            <p:ph idx="1" type="body"/>
          </p:nvPr>
        </p:nvSpPr>
        <p:spPr>
          <a:xfrm>
            <a:off x="935100" y="3460500"/>
            <a:ext cx="25561800" cy="10258200"/>
          </a:xfrm>
          <a:prstGeom prst="rect">
            <a:avLst/>
          </a:prstGeom>
        </p:spPr>
        <p:txBody>
          <a:bodyPr anchorCtr="0" anchor="t" bIns="274350" lIns="274350" spcFirstLastPara="1" rIns="274350" wrap="square" tIns="274350">
            <a:normAutofit/>
          </a:bodyPr>
          <a:lstStyle/>
          <a:p>
            <a:pPr indent="0" lvl="0" marL="0" rtl="0" algn="l">
              <a:spcBef>
                <a:spcPts val="0"/>
              </a:spcBef>
              <a:spcAft>
                <a:spcPts val="3600"/>
              </a:spcAft>
              <a:buNone/>
            </a:pPr>
            <a:r>
              <a:t/>
            </a:r>
            <a:endParaRPr/>
          </a:p>
        </p:txBody>
      </p:sp>
      <p:pic>
        <p:nvPicPr>
          <p:cNvPr id="248" name="Google Shape;248;p30"/>
          <p:cNvPicPr preferRelativeResize="0"/>
          <p:nvPr/>
        </p:nvPicPr>
        <p:blipFill>
          <a:blip r:embed="rId3">
            <a:alphaModFix/>
          </a:blip>
          <a:stretch>
            <a:fillRect/>
          </a:stretch>
        </p:blipFill>
        <p:spPr>
          <a:xfrm>
            <a:off x="935100" y="487708"/>
            <a:ext cx="27432000" cy="15430500"/>
          </a:xfrm>
          <a:prstGeom prst="rect">
            <a:avLst/>
          </a:prstGeom>
          <a:noFill/>
          <a:ln>
            <a:noFill/>
          </a:ln>
        </p:spPr>
      </p:pic>
      <p:sp>
        <p:nvSpPr>
          <p:cNvPr id="249" name="Google Shape;249;p30"/>
          <p:cNvSpPr/>
          <p:nvPr/>
        </p:nvSpPr>
        <p:spPr>
          <a:xfrm>
            <a:off x="-2355150" y="487708"/>
            <a:ext cx="19125900" cy="4633800"/>
          </a:xfrm>
          <a:prstGeom prst="rect">
            <a:avLst/>
          </a:prstGeom>
          <a:solidFill>
            <a:schemeClr val="lt1"/>
          </a:solidFill>
          <a:ln>
            <a:noFill/>
          </a:ln>
        </p:spPr>
        <p:txBody>
          <a:bodyPr anchorCtr="0" anchor="ctr" bIns="274350" lIns="274350" spcFirstLastPara="1" rIns="274350" wrap="square" tIns="274350">
            <a:noAutofit/>
          </a:bodyPr>
          <a:lstStyle/>
          <a:p>
            <a:pPr indent="0" lvl="0" marL="0" rtl="0" algn="l">
              <a:spcBef>
                <a:spcPts val="0"/>
              </a:spcBef>
              <a:spcAft>
                <a:spcPts val="0"/>
              </a:spcAft>
              <a:buNone/>
            </a:pPr>
            <a:r>
              <a:t/>
            </a:r>
            <a:endParaRPr/>
          </a:p>
        </p:txBody>
      </p:sp>
      <p:pic>
        <p:nvPicPr>
          <p:cNvPr id="250" name="Google Shape;250;p30"/>
          <p:cNvPicPr preferRelativeResize="0"/>
          <p:nvPr/>
        </p:nvPicPr>
        <p:blipFill>
          <a:blip r:embed="rId4">
            <a:alphaModFix/>
          </a:blip>
          <a:stretch>
            <a:fillRect/>
          </a:stretch>
        </p:blipFill>
        <p:spPr>
          <a:xfrm>
            <a:off x="-3953400" y="740458"/>
            <a:ext cx="16311526" cy="2444622"/>
          </a:xfrm>
          <a:prstGeom prst="rect">
            <a:avLst/>
          </a:prstGeom>
          <a:noFill/>
          <a:ln>
            <a:noFill/>
          </a:ln>
        </p:spPr>
      </p:pic>
      <p:sp>
        <p:nvSpPr>
          <p:cNvPr id="251" name="Google Shape;251;p30"/>
          <p:cNvSpPr txBox="1"/>
          <p:nvPr/>
        </p:nvSpPr>
        <p:spPr>
          <a:xfrm>
            <a:off x="940725" y="1102955"/>
            <a:ext cx="14542200" cy="1719600"/>
          </a:xfrm>
          <a:prstGeom prst="rect">
            <a:avLst/>
          </a:prstGeom>
          <a:noFill/>
          <a:ln>
            <a:noFill/>
          </a:ln>
        </p:spPr>
        <p:txBody>
          <a:bodyPr anchorCtr="0" anchor="t" bIns="274350" lIns="274350" spcFirstLastPara="1" rIns="274350" wrap="square" tIns="274350">
            <a:noAutofit/>
          </a:bodyPr>
          <a:lstStyle/>
          <a:p>
            <a:pPr indent="0" lvl="0" marL="0" rtl="0" algn="l">
              <a:spcBef>
                <a:spcPts val="0"/>
              </a:spcBef>
              <a:spcAft>
                <a:spcPts val="0"/>
              </a:spcAft>
              <a:buNone/>
            </a:pPr>
            <a:r>
              <a:rPr b="1" lang="en" sz="7300">
                <a:latin typeface="Calibri"/>
                <a:ea typeface="Calibri"/>
                <a:cs typeface="Calibri"/>
                <a:sym typeface="Calibri"/>
              </a:rPr>
              <a:t>Energy in the digital age</a:t>
            </a:r>
            <a:endParaRPr b="1" sz="7300">
              <a:solidFill>
                <a:srgbClr val="000000"/>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pic>
        <p:nvPicPr>
          <p:cNvPr id="256" name="Google Shape;256;p31"/>
          <p:cNvPicPr preferRelativeResize="0"/>
          <p:nvPr/>
        </p:nvPicPr>
        <p:blipFill rotWithShape="1">
          <a:blip r:embed="rId3">
            <a:alphaModFix/>
          </a:blip>
          <a:srcRect b="17595" l="0" r="0" t="22617"/>
          <a:stretch/>
        </p:blipFill>
        <p:spPr>
          <a:xfrm>
            <a:off x="11676825" y="3735244"/>
            <a:ext cx="15401853" cy="9233207"/>
          </a:xfrm>
          <a:prstGeom prst="rect">
            <a:avLst/>
          </a:prstGeom>
          <a:noFill/>
          <a:ln>
            <a:noFill/>
          </a:ln>
        </p:spPr>
      </p:pic>
      <p:pic>
        <p:nvPicPr>
          <p:cNvPr id="257" name="Google Shape;257;p31"/>
          <p:cNvPicPr preferRelativeResize="0"/>
          <p:nvPr/>
        </p:nvPicPr>
        <p:blipFill>
          <a:blip r:embed="rId4">
            <a:alphaModFix/>
          </a:blip>
          <a:stretch>
            <a:fillRect/>
          </a:stretch>
        </p:blipFill>
        <p:spPr>
          <a:xfrm>
            <a:off x="1725224" y="4244426"/>
            <a:ext cx="9724429" cy="10421545"/>
          </a:xfrm>
          <a:prstGeom prst="rect">
            <a:avLst/>
          </a:prstGeom>
          <a:noFill/>
          <a:ln>
            <a:noFill/>
          </a:ln>
        </p:spPr>
      </p:pic>
      <p:pic>
        <p:nvPicPr>
          <p:cNvPr id="258" name="Google Shape;258;p31"/>
          <p:cNvPicPr preferRelativeResize="0"/>
          <p:nvPr/>
        </p:nvPicPr>
        <p:blipFill>
          <a:blip r:embed="rId5">
            <a:alphaModFix/>
          </a:blip>
          <a:stretch>
            <a:fillRect/>
          </a:stretch>
        </p:blipFill>
        <p:spPr>
          <a:xfrm>
            <a:off x="-7111650" y="740458"/>
            <a:ext cx="16311526" cy="2444622"/>
          </a:xfrm>
          <a:prstGeom prst="rect">
            <a:avLst/>
          </a:prstGeom>
          <a:noFill/>
          <a:ln>
            <a:noFill/>
          </a:ln>
        </p:spPr>
      </p:pic>
      <p:sp>
        <p:nvSpPr>
          <p:cNvPr id="259" name="Google Shape;259;p31"/>
          <p:cNvSpPr txBox="1"/>
          <p:nvPr/>
        </p:nvSpPr>
        <p:spPr>
          <a:xfrm>
            <a:off x="940725" y="1102955"/>
            <a:ext cx="14542200" cy="1719600"/>
          </a:xfrm>
          <a:prstGeom prst="rect">
            <a:avLst/>
          </a:prstGeom>
          <a:noFill/>
          <a:ln>
            <a:noFill/>
          </a:ln>
        </p:spPr>
        <p:txBody>
          <a:bodyPr anchorCtr="0" anchor="t" bIns="274350" lIns="274350" spcFirstLastPara="1" rIns="274350" wrap="square" tIns="274350">
            <a:noAutofit/>
          </a:bodyPr>
          <a:lstStyle/>
          <a:p>
            <a:pPr indent="0" lvl="0" marL="0" rtl="0" algn="l">
              <a:spcBef>
                <a:spcPts val="0"/>
              </a:spcBef>
              <a:spcAft>
                <a:spcPts val="0"/>
              </a:spcAft>
              <a:buNone/>
            </a:pPr>
            <a:r>
              <a:rPr b="1" lang="en" sz="7300">
                <a:latin typeface="Calibri"/>
                <a:ea typeface="Calibri"/>
                <a:cs typeface="Calibri"/>
                <a:sym typeface="Calibri"/>
              </a:rPr>
              <a:t>Look to the future</a:t>
            </a:r>
            <a:endParaRPr b="1" sz="7300">
              <a:solidFill>
                <a:srgbClr val="000000"/>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pic>
        <p:nvPicPr>
          <p:cNvPr id="264" name="Google Shape;264;p32"/>
          <p:cNvPicPr preferRelativeResize="0"/>
          <p:nvPr/>
        </p:nvPicPr>
        <p:blipFill>
          <a:blip r:embed="rId3">
            <a:alphaModFix/>
          </a:blip>
          <a:stretch>
            <a:fillRect/>
          </a:stretch>
        </p:blipFill>
        <p:spPr>
          <a:xfrm>
            <a:off x="2771477" y="147281"/>
            <a:ext cx="21408154" cy="15136201"/>
          </a:xfrm>
          <a:prstGeom prst="rect">
            <a:avLst/>
          </a:prstGeom>
          <a:noFill/>
          <a:ln>
            <a:noFill/>
          </a:ln>
        </p:spPr>
      </p:pic>
      <p:pic>
        <p:nvPicPr>
          <p:cNvPr id="265" name="Google Shape;265;p32"/>
          <p:cNvPicPr preferRelativeResize="0"/>
          <p:nvPr/>
        </p:nvPicPr>
        <p:blipFill>
          <a:blip r:embed="rId4">
            <a:alphaModFix/>
          </a:blip>
          <a:stretch>
            <a:fillRect/>
          </a:stretch>
        </p:blipFill>
        <p:spPr>
          <a:xfrm>
            <a:off x="-7111650" y="740458"/>
            <a:ext cx="13580026" cy="2444622"/>
          </a:xfrm>
          <a:prstGeom prst="rect">
            <a:avLst/>
          </a:prstGeom>
          <a:noFill/>
          <a:ln>
            <a:noFill/>
          </a:ln>
        </p:spPr>
      </p:pic>
      <p:sp>
        <p:nvSpPr>
          <p:cNvPr id="266" name="Google Shape;266;p32"/>
          <p:cNvSpPr txBox="1"/>
          <p:nvPr/>
        </p:nvSpPr>
        <p:spPr>
          <a:xfrm>
            <a:off x="940725" y="1102955"/>
            <a:ext cx="14542200" cy="1719600"/>
          </a:xfrm>
          <a:prstGeom prst="rect">
            <a:avLst/>
          </a:prstGeom>
          <a:noFill/>
          <a:ln>
            <a:noFill/>
          </a:ln>
        </p:spPr>
        <p:txBody>
          <a:bodyPr anchorCtr="0" anchor="t" bIns="274350" lIns="274350" spcFirstLastPara="1" rIns="274350" wrap="square" tIns="274350">
            <a:noAutofit/>
          </a:bodyPr>
          <a:lstStyle/>
          <a:p>
            <a:pPr indent="0" lvl="0" marL="0" rtl="0" algn="l">
              <a:spcBef>
                <a:spcPts val="0"/>
              </a:spcBef>
              <a:spcAft>
                <a:spcPts val="0"/>
              </a:spcAft>
              <a:buNone/>
            </a:pPr>
            <a:r>
              <a:rPr b="1" lang="en" sz="7300">
                <a:latin typeface="Calibri"/>
                <a:ea typeface="Calibri"/>
                <a:cs typeface="Calibri"/>
                <a:sym typeface="Calibri"/>
              </a:rPr>
              <a:t>Why wind?</a:t>
            </a:r>
            <a:endParaRPr b="1" sz="7300">
              <a:solidFill>
                <a:srgbClr val="000000"/>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15"/>
          <p:cNvSpPr/>
          <p:nvPr/>
        </p:nvSpPr>
        <p:spPr>
          <a:xfrm>
            <a:off x="19694700" y="6401839"/>
            <a:ext cx="7119900" cy="7978500"/>
          </a:xfrm>
          <a:prstGeom prst="doubleWave">
            <a:avLst>
              <a:gd fmla="val 487" name="adj1"/>
              <a:gd fmla="val -341" name="adj2"/>
            </a:avLst>
          </a:prstGeom>
          <a:solidFill>
            <a:schemeClr val="lt2"/>
          </a:solidFill>
          <a:ln>
            <a:noFill/>
          </a:ln>
        </p:spPr>
        <p:txBody>
          <a:bodyPr anchorCtr="0" anchor="ctr" bIns="274350" lIns="274350" spcFirstLastPara="1" rIns="274350" wrap="square" tIns="274350">
            <a:noAutofit/>
          </a:bodyPr>
          <a:lstStyle/>
          <a:p>
            <a:pPr indent="0" lvl="0" marL="0" rtl="0" algn="l">
              <a:spcBef>
                <a:spcPts val="0"/>
              </a:spcBef>
              <a:spcAft>
                <a:spcPts val="0"/>
              </a:spcAft>
              <a:buNone/>
            </a:pPr>
            <a:r>
              <a:t/>
            </a:r>
            <a:endParaRPr/>
          </a:p>
        </p:txBody>
      </p:sp>
      <p:sp>
        <p:nvSpPr>
          <p:cNvPr id="66" name="Google Shape;66;p15"/>
          <p:cNvSpPr/>
          <p:nvPr/>
        </p:nvSpPr>
        <p:spPr>
          <a:xfrm>
            <a:off x="543600" y="4083854"/>
            <a:ext cx="7455600" cy="4494900"/>
          </a:xfrm>
          <a:prstGeom prst="doubleWave">
            <a:avLst>
              <a:gd fmla="val 1974" name="adj1"/>
              <a:gd fmla="val -341" name="adj2"/>
            </a:avLst>
          </a:prstGeom>
          <a:solidFill>
            <a:schemeClr val="lt2"/>
          </a:solidFill>
          <a:ln>
            <a:noFill/>
          </a:ln>
        </p:spPr>
        <p:txBody>
          <a:bodyPr anchorCtr="0" anchor="ctr" bIns="274350" lIns="274350" spcFirstLastPara="1" rIns="274350" wrap="square" tIns="274350">
            <a:noAutofit/>
          </a:bodyPr>
          <a:lstStyle/>
          <a:p>
            <a:pPr indent="0" lvl="0" marL="0" rtl="0" algn="l">
              <a:spcBef>
                <a:spcPts val="0"/>
              </a:spcBef>
              <a:spcAft>
                <a:spcPts val="0"/>
              </a:spcAft>
              <a:buNone/>
            </a:pPr>
            <a:r>
              <a:t/>
            </a:r>
            <a:endParaRPr/>
          </a:p>
        </p:txBody>
      </p:sp>
      <p:pic>
        <p:nvPicPr>
          <p:cNvPr id="67" name="Google Shape;67;p15"/>
          <p:cNvPicPr preferRelativeResize="0"/>
          <p:nvPr/>
        </p:nvPicPr>
        <p:blipFill rotWithShape="1">
          <a:blip r:embed="rId3">
            <a:alphaModFix/>
          </a:blip>
          <a:srcRect b="0" l="6994" r="13608" t="0"/>
          <a:stretch/>
        </p:blipFill>
        <p:spPr>
          <a:xfrm>
            <a:off x="7852988" y="3704542"/>
            <a:ext cx="12021228" cy="10448080"/>
          </a:xfrm>
          <a:prstGeom prst="rect">
            <a:avLst/>
          </a:prstGeom>
          <a:noFill/>
          <a:ln>
            <a:noFill/>
          </a:ln>
        </p:spPr>
      </p:pic>
      <p:pic>
        <p:nvPicPr>
          <p:cNvPr id="68" name="Google Shape;68;p15"/>
          <p:cNvPicPr preferRelativeResize="0"/>
          <p:nvPr/>
        </p:nvPicPr>
        <p:blipFill rotWithShape="1">
          <a:blip r:embed="rId4">
            <a:alphaModFix/>
          </a:blip>
          <a:srcRect b="0" l="0" r="0" t="0"/>
          <a:stretch/>
        </p:blipFill>
        <p:spPr>
          <a:xfrm>
            <a:off x="-1391100" y="704126"/>
            <a:ext cx="14367071" cy="2340280"/>
          </a:xfrm>
          <a:prstGeom prst="rect">
            <a:avLst/>
          </a:prstGeom>
          <a:noFill/>
          <a:ln>
            <a:noFill/>
          </a:ln>
        </p:spPr>
      </p:pic>
      <p:sp>
        <p:nvSpPr>
          <p:cNvPr id="69" name="Google Shape;69;p15"/>
          <p:cNvSpPr txBox="1"/>
          <p:nvPr/>
        </p:nvSpPr>
        <p:spPr>
          <a:xfrm>
            <a:off x="740325" y="1003192"/>
            <a:ext cx="14518800" cy="1742100"/>
          </a:xfrm>
          <a:prstGeom prst="rect">
            <a:avLst/>
          </a:prstGeom>
          <a:noFill/>
          <a:ln>
            <a:noFill/>
          </a:ln>
        </p:spPr>
        <p:txBody>
          <a:bodyPr anchorCtr="0" anchor="t" bIns="274350" lIns="274350" spcFirstLastPara="1" rIns="274350" wrap="square" tIns="274350">
            <a:noAutofit/>
          </a:bodyPr>
          <a:lstStyle/>
          <a:p>
            <a:pPr indent="0" lvl="0" marL="0" marR="0" rtl="0" algn="l">
              <a:lnSpc>
                <a:spcPct val="100000"/>
              </a:lnSpc>
              <a:spcBef>
                <a:spcPts val="0"/>
              </a:spcBef>
              <a:spcAft>
                <a:spcPts val="0"/>
              </a:spcAft>
              <a:buClr>
                <a:srgbClr val="000000"/>
              </a:buClr>
              <a:buSzPts val="8400"/>
              <a:buFont typeface="Arial"/>
              <a:buNone/>
            </a:pPr>
            <a:r>
              <a:rPr b="1" lang="en" sz="8400">
                <a:latin typeface="Calibri"/>
                <a:ea typeface="Calibri"/>
                <a:cs typeface="Calibri"/>
                <a:sym typeface="Calibri"/>
              </a:rPr>
              <a:t>Who are Little Inventors?</a:t>
            </a:r>
            <a:endParaRPr b="1" i="0" sz="8400" u="none" cap="none" strike="noStrike">
              <a:solidFill>
                <a:srgbClr val="000000"/>
              </a:solidFill>
              <a:latin typeface="Calibri"/>
              <a:ea typeface="Calibri"/>
              <a:cs typeface="Calibri"/>
              <a:sym typeface="Calibri"/>
            </a:endParaRPr>
          </a:p>
        </p:txBody>
      </p:sp>
      <p:sp>
        <p:nvSpPr>
          <p:cNvPr id="70" name="Google Shape;70;p15"/>
          <p:cNvSpPr txBox="1"/>
          <p:nvPr/>
        </p:nvSpPr>
        <p:spPr>
          <a:xfrm>
            <a:off x="687860" y="4281842"/>
            <a:ext cx="6628500" cy="42483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lang="en" sz="4800">
                <a:latin typeface="Calibri"/>
                <a:ea typeface="Calibri"/>
                <a:cs typeface="Calibri"/>
                <a:sym typeface="Calibri"/>
              </a:rPr>
              <a:t>We are a team that believes </a:t>
            </a:r>
            <a:r>
              <a:rPr b="1" lang="en" sz="4800">
                <a:latin typeface="Calibri"/>
                <a:ea typeface="Calibri"/>
                <a:cs typeface="Calibri"/>
                <a:sym typeface="Calibri"/>
              </a:rPr>
              <a:t>young people</a:t>
            </a:r>
            <a:r>
              <a:rPr lang="en" sz="4800">
                <a:latin typeface="Calibri"/>
                <a:ea typeface="Calibri"/>
                <a:cs typeface="Calibri"/>
                <a:sym typeface="Calibri"/>
              </a:rPr>
              <a:t> like you </a:t>
            </a:r>
            <a:r>
              <a:rPr b="1" lang="en" sz="4800">
                <a:latin typeface="Calibri"/>
                <a:ea typeface="Calibri"/>
                <a:cs typeface="Calibri"/>
                <a:sym typeface="Calibri"/>
              </a:rPr>
              <a:t>have the best ideas</a:t>
            </a:r>
            <a:r>
              <a:rPr lang="en" sz="4800">
                <a:latin typeface="Calibri"/>
                <a:ea typeface="Calibri"/>
                <a:cs typeface="Calibri"/>
                <a:sym typeface="Calibri"/>
              </a:rPr>
              <a:t>, and that </a:t>
            </a:r>
            <a:r>
              <a:rPr b="1" lang="en" sz="4800">
                <a:latin typeface="Calibri"/>
                <a:ea typeface="Calibri"/>
                <a:cs typeface="Calibri"/>
                <a:sym typeface="Calibri"/>
              </a:rPr>
              <a:t>they can change the world!</a:t>
            </a:r>
            <a:endParaRPr b="1" sz="4800">
              <a:latin typeface="Calibri"/>
              <a:ea typeface="Calibri"/>
              <a:cs typeface="Calibri"/>
              <a:sym typeface="Calibri"/>
            </a:endParaRPr>
          </a:p>
        </p:txBody>
      </p:sp>
      <p:sp>
        <p:nvSpPr>
          <p:cNvPr id="71" name="Google Shape;71;p15"/>
          <p:cNvSpPr txBox="1"/>
          <p:nvPr/>
        </p:nvSpPr>
        <p:spPr>
          <a:xfrm>
            <a:off x="20410952" y="6235642"/>
            <a:ext cx="6189300" cy="8090400"/>
          </a:xfrm>
          <a:prstGeom prst="rect">
            <a:avLst/>
          </a:prstGeom>
          <a:noFill/>
          <a:ln>
            <a:noFill/>
          </a:ln>
        </p:spPr>
        <p:txBody>
          <a:bodyPr anchorCtr="0" anchor="t" bIns="274350" lIns="274350" spcFirstLastPara="1" rIns="274350" wrap="square" tIns="274350">
            <a:spAutoFit/>
          </a:bodyPr>
          <a:lstStyle/>
          <a:p>
            <a:pPr indent="0" lvl="0" marL="0" rtl="0" algn="l">
              <a:lnSpc>
                <a:spcPct val="115000"/>
              </a:lnSpc>
              <a:spcBef>
                <a:spcPts val="3600"/>
              </a:spcBef>
              <a:spcAft>
                <a:spcPts val="3600"/>
              </a:spcAft>
              <a:buNone/>
            </a:pPr>
            <a:r>
              <a:rPr lang="en" sz="4800">
                <a:latin typeface="Calibri"/>
                <a:ea typeface="Calibri"/>
                <a:cs typeface="Calibri"/>
                <a:sym typeface="Calibri"/>
              </a:rPr>
              <a:t>Over 15,000 children </a:t>
            </a:r>
            <a:r>
              <a:rPr lang="en" sz="4800">
                <a:latin typeface="Calibri"/>
                <a:ea typeface="Calibri"/>
                <a:cs typeface="Calibri"/>
                <a:sym typeface="Calibri"/>
              </a:rPr>
              <a:t>have already sent us their </a:t>
            </a:r>
            <a:r>
              <a:rPr b="1" lang="en" sz="4800">
                <a:latin typeface="Calibri"/>
                <a:ea typeface="Calibri"/>
                <a:cs typeface="Calibri"/>
                <a:sym typeface="Calibri"/>
              </a:rPr>
              <a:t>invention drawings</a:t>
            </a:r>
            <a:r>
              <a:rPr lang="en" sz="4800">
                <a:latin typeface="Calibri"/>
                <a:ea typeface="Calibri"/>
                <a:cs typeface="Calibri"/>
                <a:sym typeface="Calibri"/>
              </a:rPr>
              <a:t>, and over </a:t>
            </a:r>
            <a:r>
              <a:rPr lang="en" sz="4800">
                <a:latin typeface="Calibri"/>
                <a:ea typeface="Calibri"/>
                <a:cs typeface="Calibri"/>
                <a:sym typeface="Calibri"/>
              </a:rPr>
              <a:t>250 of them h</a:t>
            </a:r>
            <a:r>
              <a:rPr lang="en" sz="4800">
                <a:latin typeface="Calibri"/>
                <a:ea typeface="Calibri"/>
                <a:cs typeface="Calibri"/>
                <a:sym typeface="Calibri"/>
              </a:rPr>
              <a:t>ave been chosen to be </a:t>
            </a:r>
            <a:r>
              <a:rPr b="1" lang="en" sz="4800">
                <a:latin typeface="Calibri"/>
                <a:ea typeface="Calibri"/>
                <a:cs typeface="Calibri"/>
                <a:sym typeface="Calibri"/>
              </a:rPr>
              <a:t>brought to life</a:t>
            </a:r>
            <a:r>
              <a:rPr lang="en" sz="4800">
                <a:latin typeface="Calibri"/>
                <a:ea typeface="Calibri"/>
                <a:cs typeface="Calibri"/>
                <a:sym typeface="Calibri"/>
              </a:rPr>
              <a:t> by experts for exhibitions!			</a:t>
            </a:r>
            <a:endParaRPr sz="4800">
              <a:latin typeface="Calibri"/>
              <a:ea typeface="Calibri"/>
              <a:cs typeface="Calibri"/>
              <a:sym typeface="Calibri"/>
            </a:endParaRPr>
          </a:p>
        </p:txBody>
      </p:sp>
      <p:pic>
        <p:nvPicPr>
          <p:cNvPr id="72" name="Google Shape;72;p15"/>
          <p:cNvPicPr preferRelativeResize="0"/>
          <p:nvPr/>
        </p:nvPicPr>
        <p:blipFill>
          <a:blip r:embed="rId5">
            <a:alphaModFix/>
          </a:blip>
          <a:stretch>
            <a:fillRect/>
          </a:stretch>
        </p:blipFill>
        <p:spPr>
          <a:xfrm>
            <a:off x="7516463" y="3333486"/>
            <a:ext cx="12574587" cy="11395719"/>
          </a:xfrm>
          <a:prstGeom prst="rect">
            <a:avLst/>
          </a:prstGeom>
          <a:noFill/>
          <a:ln>
            <a:noFill/>
          </a:ln>
        </p:spPr>
      </p:pic>
      <p:pic>
        <p:nvPicPr>
          <p:cNvPr id="73" name="Google Shape;73;p15"/>
          <p:cNvPicPr preferRelativeResize="0"/>
          <p:nvPr/>
        </p:nvPicPr>
        <p:blipFill rotWithShape="1">
          <a:blip r:embed="rId6">
            <a:alphaModFix/>
          </a:blip>
          <a:srcRect b="33199" l="24591" r="53648" t="21856"/>
          <a:stretch/>
        </p:blipFill>
        <p:spPr>
          <a:xfrm>
            <a:off x="1497113" y="9143802"/>
            <a:ext cx="4845819" cy="5008824"/>
          </a:xfrm>
          <a:prstGeom prst="rect">
            <a:avLst/>
          </a:prstGeom>
          <a:noFill/>
          <a:ln>
            <a:noFill/>
          </a:ln>
        </p:spPr>
      </p:pic>
      <p:pic>
        <p:nvPicPr>
          <p:cNvPr id="74" name="Google Shape;74;p15"/>
          <p:cNvPicPr preferRelativeResize="0"/>
          <p:nvPr/>
        </p:nvPicPr>
        <p:blipFill rotWithShape="1">
          <a:blip r:embed="rId6">
            <a:alphaModFix/>
          </a:blip>
          <a:srcRect b="61940" l="2437" r="75836" t="3919"/>
          <a:stretch/>
        </p:blipFill>
        <p:spPr>
          <a:xfrm>
            <a:off x="20525738" y="1475962"/>
            <a:ext cx="5959726" cy="4686868"/>
          </a:xfrm>
          <a:prstGeom prst="rect">
            <a:avLst/>
          </a:prstGeom>
          <a:noFill/>
          <a:ln>
            <a:noFill/>
          </a:ln>
        </p:spPr>
      </p:pic>
      <p:pic>
        <p:nvPicPr>
          <p:cNvPr id="75" name="Google Shape;75;p15"/>
          <p:cNvPicPr preferRelativeResize="0"/>
          <p:nvPr/>
        </p:nvPicPr>
        <p:blipFill>
          <a:blip r:embed="rId7">
            <a:alphaModFix/>
          </a:blip>
          <a:stretch>
            <a:fillRect/>
          </a:stretch>
        </p:blipFill>
        <p:spPr>
          <a:xfrm>
            <a:off x="15482138" y="1003226"/>
            <a:ext cx="4392149" cy="1225165"/>
          </a:xfrm>
          <a:prstGeom prst="rect">
            <a:avLst/>
          </a:prstGeom>
          <a:noFill/>
          <a:ln>
            <a:noFill/>
          </a:ln>
        </p:spPr>
      </p:pic>
      <p:pic>
        <p:nvPicPr>
          <p:cNvPr id="76" name="Google Shape;76;p15"/>
          <p:cNvPicPr preferRelativeResize="0"/>
          <p:nvPr/>
        </p:nvPicPr>
        <p:blipFill>
          <a:blip r:embed="rId8">
            <a:alphaModFix/>
          </a:blip>
          <a:stretch>
            <a:fillRect/>
          </a:stretch>
        </p:blipFill>
        <p:spPr>
          <a:xfrm rot="-2040421">
            <a:off x="10886947" y="2644642"/>
            <a:ext cx="4479918" cy="98591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pic>
        <p:nvPicPr>
          <p:cNvPr id="271" name="Google Shape;271;p33"/>
          <p:cNvPicPr preferRelativeResize="0"/>
          <p:nvPr/>
        </p:nvPicPr>
        <p:blipFill>
          <a:blip r:embed="rId3">
            <a:alphaModFix/>
          </a:blip>
          <a:stretch>
            <a:fillRect/>
          </a:stretch>
        </p:blipFill>
        <p:spPr>
          <a:xfrm>
            <a:off x="-2981850" y="740458"/>
            <a:ext cx="12027299" cy="2444622"/>
          </a:xfrm>
          <a:prstGeom prst="rect">
            <a:avLst/>
          </a:prstGeom>
          <a:noFill/>
          <a:ln>
            <a:noFill/>
          </a:ln>
        </p:spPr>
      </p:pic>
      <p:sp>
        <p:nvSpPr>
          <p:cNvPr id="272" name="Google Shape;272;p33"/>
          <p:cNvSpPr txBox="1"/>
          <p:nvPr/>
        </p:nvSpPr>
        <p:spPr>
          <a:xfrm>
            <a:off x="940725" y="1102955"/>
            <a:ext cx="14542200" cy="1719600"/>
          </a:xfrm>
          <a:prstGeom prst="rect">
            <a:avLst/>
          </a:prstGeom>
          <a:noFill/>
          <a:ln>
            <a:noFill/>
          </a:ln>
        </p:spPr>
        <p:txBody>
          <a:bodyPr anchorCtr="0" anchor="t" bIns="274350" lIns="274350" spcFirstLastPara="1" rIns="274350" wrap="square" tIns="274350">
            <a:noAutofit/>
          </a:bodyPr>
          <a:lstStyle/>
          <a:p>
            <a:pPr indent="0" lvl="0" marL="0" rtl="0" algn="l">
              <a:spcBef>
                <a:spcPts val="0"/>
              </a:spcBef>
              <a:spcAft>
                <a:spcPts val="0"/>
              </a:spcAft>
              <a:buNone/>
            </a:pPr>
            <a:r>
              <a:rPr b="1" lang="en" sz="7200">
                <a:latin typeface="Calibri"/>
                <a:ea typeface="Calibri"/>
                <a:cs typeface="Calibri"/>
                <a:sym typeface="Calibri"/>
              </a:rPr>
              <a:t>Wind in motion</a:t>
            </a:r>
            <a:endParaRPr b="1" sz="7200">
              <a:solidFill>
                <a:srgbClr val="000000"/>
              </a:solidFill>
              <a:latin typeface="Calibri"/>
              <a:ea typeface="Calibri"/>
              <a:cs typeface="Calibri"/>
              <a:sym typeface="Calibri"/>
            </a:endParaRPr>
          </a:p>
        </p:txBody>
      </p:sp>
      <p:pic>
        <p:nvPicPr>
          <p:cNvPr id="273" name="Google Shape;273;p33"/>
          <p:cNvPicPr preferRelativeResize="0"/>
          <p:nvPr/>
        </p:nvPicPr>
        <p:blipFill>
          <a:blip r:embed="rId4">
            <a:alphaModFix/>
          </a:blip>
          <a:stretch>
            <a:fillRect/>
          </a:stretch>
        </p:blipFill>
        <p:spPr>
          <a:xfrm>
            <a:off x="10559937" y="2213717"/>
            <a:ext cx="10190203" cy="5508381"/>
          </a:xfrm>
          <a:prstGeom prst="rect">
            <a:avLst/>
          </a:prstGeom>
          <a:noFill/>
          <a:ln>
            <a:noFill/>
          </a:ln>
        </p:spPr>
      </p:pic>
      <p:pic>
        <p:nvPicPr>
          <p:cNvPr id="274" name="Google Shape;274;p33"/>
          <p:cNvPicPr preferRelativeResize="0"/>
          <p:nvPr/>
        </p:nvPicPr>
        <p:blipFill>
          <a:blip r:embed="rId5">
            <a:alphaModFix/>
          </a:blip>
          <a:stretch>
            <a:fillRect/>
          </a:stretch>
        </p:blipFill>
        <p:spPr>
          <a:xfrm>
            <a:off x="3403275" y="5017685"/>
            <a:ext cx="7156649" cy="8398914"/>
          </a:xfrm>
          <a:prstGeom prst="rect">
            <a:avLst/>
          </a:prstGeom>
          <a:noFill/>
          <a:ln>
            <a:noFill/>
          </a:ln>
        </p:spPr>
      </p:pic>
      <p:pic>
        <p:nvPicPr>
          <p:cNvPr id="275" name="Google Shape;275;p33"/>
          <p:cNvPicPr preferRelativeResize="0"/>
          <p:nvPr/>
        </p:nvPicPr>
        <p:blipFill>
          <a:blip r:embed="rId6">
            <a:alphaModFix/>
          </a:blip>
          <a:stretch>
            <a:fillRect/>
          </a:stretch>
        </p:blipFill>
        <p:spPr>
          <a:xfrm>
            <a:off x="14868975" y="6043092"/>
            <a:ext cx="9922573" cy="813575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34"/>
          <p:cNvSpPr txBox="1"/>
          <p:nvPr>
            <p:ph type="title"/>
          </p:nvPr>
        </p:nvSpPr>
        <p:spPr>
          <a:xfrm>
            <a:off x="935100" y="1336263"/>
            <a:ext cx="25561800" cy="1719600"/>
          </a:xfrm>
          <a:prstGeom prst="rect">
            <a:avLst/>
          </a:prstGeom>
        </p:spPr>
        <p:txBody>
          <a:bodyPr anchorCtr="0" anchor="t" bIns="274350" lIns="274350" spcFirstLastPara="1" rIns="274350" wrap="square" tIns="274350">
            <a:normAutofit fontScale="90000"/>
          </a:bodyPr>
          <a:lstStyle/>
          <a:p>
            <a:pPr indent="0" lvl="0" marL="0" rtl="0" algn="l">
              <a:spcBef>
                <a:spcPts val="0"/>
              </a:spcBef>
              <a:spcAft>
                <a:spcPts val="0"/>
              </a:spcAft>
              <a:buNone/>
            </a:pPr>
            <a:r>
              <a:rPr lang="en"/>
              <a:t>Why biodiversity matters</a:t>
            </a:r>
            <a:endParaRPr/>
          </a:p>
        </p:txBody>
      </p:sp>
      <p:pic>
        <p:nvPicPr>
          <p:cNvPr id="281" name="Google Shape;281;p34"/>
          <p:cNvPicPr preferRelativeResize="0"/>
          <p:nvPr/>
        </p:nvPicPr>
        <p:blipFill rotWithShape="1">
          <a:blip r:embed="rId3">
            <a:alphaModFix/>
          </a:blip>
          <a:srcRect b="0" l="0" r="0" t="0"/>
          <a:stretch/>
        </p:blipFill>
        <p:spPr>
          <a:xfrm>
            <a:off x="-695100" y="1083363"/>
            <a:ext cx="17086503" cy="2340280"/>
          </a:xfrm>
          <a:prstGeom prst="rect">
            <a:avLst/>
          </a:prstGeom>
          <a:noFill/>
          <a:ln>
            <a:noFill/>
          </a:ln>
        </p:spPr>
      </p:pic>
      <p:sp>
        <p:nvSpPr>
          <p:cNvPr id="282" name="Google Shape;282;p34"/>
          <p:cNvSpPr txBox="1"/>
          <p:nvPr>
            <p:ph type="title"/>
          </p:nvPr>
        </p:nvSpPr>
        <p:spPr>
          <a:xfrm>
            <a:off x="935100" y="1336263"/>
            <a:ext cx="25561800" cy="1719600"/>
          </a:xfrm>
          <a:prstGeom prst="rect">
            <a:avLst/>
          </a:prstGeom>
          <a:noFill/>
        </p:spPr>
        <p:txBody>
          <a:bodyPr anchorCtr="0" anchor="t" bIns="274350" lIns="274350" spcFirstLastPara="1" rIns="274350" wrap="square" tIns="274350">
            <a:normAutofit fontScale="90000"/>
          </a:bodyPr>
          <a:lstStyle/>
          <a:p>
            <a:pPr indent="0" lvl="0" marL="0" rtl="0" algn="l">
              <a:spcBef>
                <a:spcPts val="0"/>
              </a:spcBef>
              <a:spcAft>
                <a:spcPts val="0"/>
              </a:spcAft>
              <a:buNone/>
            </a:pPr>
            <a:r>
              <a:rPr b="1" lang="en">
                <a:latin typeface="Calibri"/>
                <a:ea typeface="Calibri"/>
                <a:cs typeface="Calibri"/>
                <a:sym typeface="Calibri"/>
              </a:rPr>
              <a:t>How can nature inspire invention?</a:t>
            </a:r>
            <a:endParaRPr b="1">
              <a:latin typeface="Calibri"/>
              <a:ea typeface="Calibri"/>
              <a:cs typeface="Calibri"/>
              <a:sym typeface="Calibri"/>
            </a:endParaRPr>
          </a:p>
        </p:txBody>
      </p:sp>
      <p:pic>
        <p:nvPicPr>
          <p:cNvPr id="283" name="Google Shape;283;p34"/>
          <p:cNvPicPr preferRelativeResize="0"/>
          <p:nvPr/>
        </p:nvPicPr>
        <p:blipFill>
          <a:blip r:embed="rId4">
            <a:alphaModFix/>
          </a:blip>
          <a:stretch>
            <a:fillRect/>
          </a:stretch>
        </p:blipFill>
        <p:spPr>
          <a:xfrm>
            <a:off x="935100" y="3055890"/>
            <a:ext cx="25358100" cy="126790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pic>
        <p:nvPicPr>
          <p:cNvPr id="288" name="Google Shape;288;p35"/>
          <p:cNvPicPr preferRelativeResize="0"/>
          <p:nvPr/>
        </p:nvPicPr>
        <p:blipFill>
          <a:blip r:embed="rId3">
            <a:alphaModFix/>
          </a:blip>
          <a:stretch>
            <a:fillRect/>
          </a:stretch>
        </p:blipFill>
        <p:spPr>
          <a:xfrm>
            <a:off x="2223450" y="3602376"/>
            <a:ext cx="16464303" cy="10462725"/>
          </a:xfrm>
          <a:prstGeom prst="rect">
            <a:avLst/>
          </a:prstGeom>
          <a:noFill/>
          <a:ln>
            <a:noFill/>
          </a:ln>
        </p:spPr>
      </p:pic>
      <p:pic>
        <p:nvPicPr>
          <p:cNvPr id="289" name="Google Shape;289;p35"/>
          <p:cNvPicPr preferRelativeResize="0"/>
          <p:nvPr/>
        </p:nvPicPr>
        <p:blipFill rotWithShape="1">
          <a:blip r:embed="rId4">
            <a:alphaModFix/>
          </a:blip>
          <a:srcRect b="0" l="0" r="0" t="0"/>
          <a:stretch/>
        </p:blipFill>
        <p:spPr>
          <a:xfrm>
            <a:off x="-6489600" y="1303083"/>
            <a:ext cx="19191188" cy="2299293"/>
          </a:xfrm>
          <a:prstGeom prst="rect">
            <a:avLst/>
          </a:prstGeom>
          <a:noFill/>
          <a:ln>
            <a:noFill/>
          </a:ln>
        </p:spPr>
      </p:pic>
      <p:sp>
        <p:nvSpPr>
          <p:cNvPr id="290" name="Google Shape;290;p35"/>
          <p:cNvSpPr txBox="1"/>
          <p:nvPr/>
        </p:nvSpPr>
        <p:spPr>
          <a:xfrm rot="-59896">
            <a:off x="951792" y="1892866"/>
            <a:ext cx="14326574" cy="2426169"/>
          </a:xfrm>
          <a:prstGeom prst="rect">
            <a:avLst/>
          </a:prstGeom>
          <a:noFill/>
          <a:ln>
            <a:noFill/>
          </a:ln>
        </p:spPr>
        <p:txBody>
          <a:bodyPr anchorCtr="0" anchor="t" bIns="102850" lIns="205775" spcFirstLastPara="1" rIns="205775" wrap="square" tIns="102850">
            <a:noAutofit/>
          </a:bodyPr>
          <a:lstStyle/>
          <a:p>
            <a:pPr indent="0" lvl="0" marL="0" rtl="0" algn="l">
              <a:lnSpc>
                <a:spcPct val="90000"/>
              </a:lnSpc>
              <a:spcBef>
                <a:spcPts val="0"/>
              </a:spcBef>
              <a:spcAft>
                <a:spcPts val="0"/>
              </a:spcAft>
              <a:buClr>
                <a:schemeClr val="dk1"/>
              </a:buClr>
              <a:buSzPts val="3300"/>
              <a:buFont typeface="Calibri"/>
              <a:buNone/>
            </a:pPr>
            <a:r>
              <a:rPr b="1" lang="en" sz="7200">
                <a:solidFill>
                  <a:schemeClr val="dk1"/>
                </a:solidFill>
                <a:latin typeface="Calibri"/>
                <a:ea typeface="Calibri"/>
                <a:cs typeface="Calibri"/>
                <a:sym typeface="Calibri"/>
              </a:rPr>
              <a:t>Get ready to be blown away</a:t>
            </a:r>
            <a:endParaRPr b="1" sz="7200">
              <a:latin typeface="Calibri"/>
              <a:ea typeface="Calibri"/>
              <a:cs typeface="Calibri"/>
              <a:sym typeface="Calibri"/>
            </a:endParaRPr>
          </a:p>
        </p:txBody>
      </p:sp>
      <p:sp>
        <p:nvSpPr>
          <p:cNvPr id="291" name="Google Shape;291;p35"/>
          <p:cNvSpPr txBox="1"/>
          <p:nvPr/>
        </p:nvSpPr>
        <p:spPr>
          <a:xfrm>
            <a:off x="4211850" y="6496498"/>
            <a:ext cx="12487500" cy="7299000"/>
          </a:xfrm>
          <a:prstGeom prst="rect">
            <a:avLst/>
          </a:prstGeom>
          <a:noFill/>
          <a:ln>
            <a:noFill/>
          </a:ln>
        </p:spPr>
        <p:txBody>
          <a:bodyPr anchorCtr="0" anchor="t" bIns="274350" lIns="274350" spcFirstLastPara="1" rIns="274350" wrap="square" tIns="274350">
            <a:spAutoFit/>
          </a:bodyPr>
          <a:lstStyle/>
          <a:p>
            <a:pPr indent="0" lvl="0" marL="0" rtl="0" algn="ctr">
              <a:lnSpc>
                <a:spcPct val="115000"/>
              </a:lnSpc>
              <a:spcBef>
                <a:spcPts val="4200"/>
              </a:spcBef>
              <a:spcAft>
                <a:spcPts val="0"/>
              </a:spcAft>
              <a:buNone/>
            </a:pPr>
            <a:r>
              <a:rPr lang="en" sz="7200">
                <a:solidFill>
                  <a:srgbClr val="171717"/>
                </a:solidFill>
                <a:highlight>
                  <a:srgbClr val="FFFFFF"/>
                </a:highlight>
                <a:latin typeface="Calibri"/>
                <a:ea typeface="Calibri"/>
                <a:cs typeface="Calibri"/>
                <a:sym typeface="Calibri"/>
              </a:rPr>
              <a:t>Your challenge is to </a:t>
            </a:r>
            <a:r>
              <a:rPr b="1" lang="en" sz="7200">
                <a:solidFill>
                  <a:srgbClr val="171717"/>
                </a:solidFill>
                <a:highlight>
                  <a:srgbClr val="FFFFFF"/>
                </a:highlight>
                <a:latin typeface="Calibri"/>
                <a:ea typeface="Calibri"/>
                <a:cs typeface="Calibri"/>
                <a:sym typeface="Calibri"/>
              </a:rPr>
              <a:t>use wind to</a:t>
            </a:r>
            <a:r>
              <a:rPr lang="en" sz="7200">
                <a:solidFill>
                  <a:srgbClr val="171717"/>
                </a:solidFill>
                <a:highlight>
                  <a:srgbClr val="FFFFFF"/>
                </a:highlight>
                <a:latin typeface="Calibri"/>
                <a:ea typeface="Calibri"/>
                <a:cs typeface="Calibri"/>
                <a:sym typeface="Calibri"/>
              </a:rPr>
              <a:t> </a:t>
            </a:r>
            <a:r>
              <a:rPr b="1" lang="en" sz="7200">
                <a:solidFill>
                  <a:srgbClr val="171717"/>
                </a:solidFill>
                <a:highlight>
                  <a:srgbClr val="FFFFFF"/>
                </a:highlight>
                <a:latin typeface="Calibri"/>
                <a:ea typeface="Calibri"/>
                <a:cs typeface="Calibri"/>
                <a:sym typeface="Calibri"/>
              </a:rPr>
              <a:t>solve a problem</a:t>
            </a:r>
            <a:r>
              <a:rPr lang="en" sz="7200">
                <a:solidFill>
                  <a:srgbClr val="171717"/>
                </a:solidFill>
                <a:highlight>
                  <a:srgbClr val="FFFFFF"/>
                </a:highlight>
                <a:latin typeface="Calibri"/>
                <a:ea typeface="Calibri"/>
                <a:cs typeface="Calibri"/>
                <a:sym typeface="Calibri"/>
              </a:rPr>
              <a:t>, </a:t>
            </a:r>
            <a:r>
              <a:rPr b="1" lang="en" sz="7200">
                <a:solidFill>
                  <a:srgbClr val="171717"/>
                </a:solidFill>
                <a:highlight>
                  <a:srgbClr val="FFFFFF"/>
                </a:highlight>
                <a:latin typeface="Calibri"/>
                <a:ea typeface="Calibri"/>
                <a:cs typeface="Calibri"/>
                <a:sym typeface="Calibri"/>
              </a:rPr>
              <a:t>make something better</a:t>
            </a:r>
            <a:r>
              <a:rPr lang="en" sz="7200">
                <a:solidFill>
                  <a:srgbClr val="171717"/>
                </a:solidFill>
                <a:highlight>
                  <a:srgbClr val="FFFFFF"/>
                </a:highlight>
                <a:latin typeface="Calibri"/>
                <a:ea typeface="Calibri"/>
                <a:cs typeface="Calibri"/>
                <a:sym typeface="Calibri"/>
              </a:rPr>
              <a:t>, or just </a:t>
            </a:r>
            <a:r>
              <a:rPr b="1" lang="en" sz="7200">
                <a:solidFill>
                  <a:srgbClr val="171717"/>
                </a:solidFill>
                <a:highlight>
                  <a:srgbClr val="FFFFFF"/>
                </a:highlight>
                <a:latin typeface="Calibri"/>
                <a:ea typeface="Calibri"/>
                <a:cs typeface="Calibri"/>
                <a:sym typeface="Calibri"/>
              </a:rPr>
              <a:t>create something fun</a:t>
            </a:r>
            <a:r>
              <a:rPr lang="en" sz="7200">
                <a:solidFill>
                  <a:srgbClr val="171717"/>
                </a:solidFill>
                <a:highlight>
                  <a:srgbClr val="FFFFFF"/>
                </a:highlight>
                <a:latin typeface="Calibri"/>
                <a:ea typeface="Calibri"/>
                <a:cs typeface="Calibri"/>
                <a:sym typeface="Calibri"/>
              </a:rPr>
              <a:t>!</a:t>
            </a:r>
            <a:endParaRPr sz="7200">
              <a:solidFill>
                <a:srgbClr val="171717"/>
              </a:solidFill>
              <a:highlight>
                <a:srgbClr val="FFFFFF"/>
              </a:highlight>
              <a:latin typeface="Calibri"/>
              <a:ea typeface="Calibri"/>
              <a:cs typeface="Calibri"/>
              <a:sym typeface="Calibri"/>
            </a:endParaRPr>
          </a:p>
          <a:p>
            <a:pPr indent="0" lvl="0" marL="0" rtl="0" algn="ctr">
              <a:lnSpc>
                <a:spcPct val="115000"/>
              </a:lnSpc>
              <a:spcBef>
                <a:spcPts val="4200"/>
              </a:spcBef>
              <a:spcAft>
                <a:spcPts val="0"/>
              </a:spcAft>
              <a:buNone/>
            </a:pPr>
            <a:r>
              <a:t/>
            </a:r>
            <a:endParaRPr sz="7200">
              <a:latin typeface="Calibri"/>
              <a:ea typeface="Calibri"/>
              <a:cs typeface="Calibri"/>
              <a:sym typeface="Calibri"/>
            </a:endParaRPr>
          </a:p>
        </p:txBody>
      </p:sp>
      <p:pic>
        <p:nvPicPr>
          <p:cNvPr id="292" name="Google Shape;292;p35"/>
          <p:cNvPicPr preferRelativeResize="0"/>
          <p:nvPr/>
        </p:nvPicPr>
        <p:blipFill rotWithShape="1">
          <a:blip r:embed="rId5">
            <a:alphaModFix/>
          </a:blip>
          <a:srcRect b="3941" l="87548" r="0" t="74776"/>
          <a:stretch/>
        </p:blipFill>
        <p:spPr>
          <a:xfrm>
            <a:off x="21330901" y="9507274"/>
            <a:ext cx="5339551" cy="4567130"/>
          </a:xfrm>
          <a:prstGeom prst="rect">
            <a:avLst/>
          </a:prstGeom>
          <a:noFill/>
          <a:ln>
            <a:noFill/>
          </a:ln>
        </p:spPr>
      </p:pic>
      <p:pic>
        <p:nvPicPr>
          <p:cNvPr id="293" name="Google Shape;293;p35"/>
          <p:cNvPicPr preferRelativeResize="0"/>
          <p:nvPr/>
        </p:nvPicPr>
        <p:blipFill>
          <a:blip r:embed="rId6">
            <a:alphaModFix/>
          </a:blip>
          <a:stretch>
            <a:fillRect/>
          </a:stretch>
        </p:blipFill>
        <p:spPr>
          <a:xfrm>
            <a:off x="14619600" y="536502"/>
            <a:ext cx="12050848" cy="12070212"/>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grpSp>
        <p:nvGrpSpPr>
          <p:cNvPr id="298" name="Google Shape;298;p36"/>
          <p:cNvGrpSpPr/>
          <p:nvPr/>
        </p:nvGrpSpPr>
        <p:grpSpPr>
          <a:xfrm>
            <a:off x="10448104" y="9039088"/>
            <a:ext cx="5328645" cy="1564211"/>
            <a:chOff x="4263435" y="2728840"/>
            <a:chExt cx="1776215" cy="520935"/>
          </a:xfrm>
        </p:grpSpPr>
        <p:pic>
          <p:nvPicPr>
            <p:cNvPr descr="A screenshot of a computer  Description automatically generated" id="299" name="Google Shape;299;p36"/>
            <p:cNvPicPr preferRelativeResize="0"/>
            <p:nvPr/>
          </p:nvPicPr>
          <p:blipFill rotWithShape="1">
            <a:blip r:embed="rId3">
              <a:alphaModFix/>
            </a:blip>
            <a:srcRect b="0" l="0" r="0" t="0"/>
            <a:stretch/>
          </p:blipFill>
          <p:spPr>
            <a:xfrm>
              <a:off x="4263435" y="2728840"/>
              <a:ext cx="1592126" cy="489856"/>
            </a:xfrm>
            <a:prstGeom prst="rect">
              <a:avLst/>
            </a:prstGeom>
            <a:noFill/>
            <a:ln>
              <a:noFill/>
            </a:ln>
          </p:spPr>
        </p:pic>
        <p:sp>
          <p:nvSpPr>
            <p:cNvPr id="300" name="Google Shape;300;p36"/>
            <p:cNvSpPr txBox="1"/>
            <p:nvPr/>
          </p:nvSpPr>
          <p:spPr>
            <a:xfrm>
              <a:off x="4403150" y="2769175"/>
              <a:ext cx="1636500" cy="480600"/>
            </a:xfrm>
            <a:prstGeom prst="rect">
              <a:avLst/>
            </a:prstGeom>
            <a:noFill/>
            <a:ln>
              <a:noFill/>
            </a:ln>
          </p:spPr>
          <p:txBody>
            <a:bodyPr anchorCtr="0" anchor="t" bIns="274350" lIns="274350" spcFirstLastPara="1" rIns="274350" wrap="square" tIns="274350">
              <a:noAutofit/>
            </a:bodyPr>
            <a:lstStyle/>
            <a:p>
              <a:pPr indent="0" lvl="0" marL="0" marR="0" rtl="0" algn="l">
                <a:lnSpc>
                  <a:spcPct val="100000"/>
                </a:lnSpc>
                <a:spcBef>
                  <a:spcPts val="0"/>
                </a:spcBef>
                <a:spcAft>
                  <a:spcPts val="0"/>
                </a:spcAft>
                <a:buClr>
                  <a:schemeClr val="dk1"/>
                </a:buClr>
                <a:buSzPts val="4200"/>
                <a:buFont typeface="Arial"/>
                <a:buNone/>
              </a:pPr>
              <a:r>
                <a:rPr b="0" i="0" lang="en" sz="4200" u="none" cap="none" strike="noStrike">
                  <a:solidFill>
                    <a:schemeClr val="dk1"/>
                  </a:solidFill>
                  <a:latin typeface="Calibri"/>
                  <a:ea typeface="Calibri"/>
                  <a:cs typeface="Calibri"/>
                  <a:sym typeface="Calibri"/>
                </a:rPr>
                <a:t>Break the rules</a:t>
              </a:r>
              <a:endParaRPr b="0" i="0" sz="4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4200"/>
                <a:buFont typeface="Arial"/>
                <a:buNone/>
              </a:pPr>
              <a:r>
                <a:t/>
              </a:r>
              <a:endParaRPr b="0" i="0" sz="4200" u="none" cap="none" strike="noStrike">
                <a:solidFill>
                  <a:srgbClr val="000000"/>
                </a:solidFill>
                <a:latin typeface="Calibri"/>
                <a:ea typeface="Calibri"/>
                <a:cs typeface="Calibri"/>
                <a:sym typeface="Calibri"/>
              </a:endParaRPr>
            </a:p>
          </p:txBody>
        </p:sp>
      </p:grpSp>
      <p:grpSp>
        <p:nvGrpSpPr>
          <p:cNvPr id="301" name="Google Shape;301;p36"/>
          <p:cNvGrpSpPr/>
          <p:nvPr/>
        </p:nvGrpSpPr>
        <p:grpSpPr>
          <a:xfrm>
            <a:off x="7415877" y="3791316"/>
            <a:ext cx="3891978" cy="2154413"/>
            <a:chOff x="2196749" y="1898519"/>
            <a:chExt cx="1297326" cy="717492"/>
          </a:xfrm>
        </p:grpSpPr>
        <p:pic>
          <p:nvPicPr>
            <p:cNvPr descr="A screenshot of a computer  Description automatically generated" id="302" name="Google Shape;302;p36"/>
            <p:cNvPicPr preferRelativeResize="0"/>
            <p:nvPr/>
          </p:nvPicPr>
          <p:blipFill rotWithShape="1">
            <a:blip r:embed="rId3">
              <a:alphaModFix/>
            </a:blip>
            <a:srcRect b="0" l="0" r="0" t="0"/>
            <a:stretch/>
          </p:blipFill>
          <p:spPr>
            <a:xfrm>
              <a:off x="2196749" y="1898519"/>
              <a:ext cx="1243535" cy="717492"/>
            </a:xfrm>
            <a:prstGeom prst="rect">
              <a:avLst/>
            </a:prstGeom>
            <a:noFill/>
            <a:ln>
              <a:noFill/>
            </a:ln>
          </p:spPr>
        </p:pic>
        <p:sp>
          <p:nvSpPr>
            <p:cNvPr id="303" name="Google Shape;303;p36"/>
            <p:cNvSpPr txBox="1"/>
            <p:nvPr/>
          </p:nvSpPr>
          <p:spPr>
            <a:xfrm>
              <a:off x="2285975" y="1957950"/>
              <a:ext cx="1208100" cy="572700"/>
            </a:xfrm>
            <a:prstGeom prst="rect">
              <a:avLst/>
            </a:prstGeom>
            <a:noFill/>
            <a:ln>
              <a:noFill/>
            </a:ln>
          </p:spPr>
          <p:txBody>
            <a:bodyPr anchorCtr="0" anchor="t" bIns="274350" lIns="274350" spcFirstLastPara="1" rIns="274350" wrap="square" tIns="274350">
              <a:noAutofit/>
            </a:bodyPr>
            <a:lstStyle/>
            <a:p>
              <a:pPr indent="0" lvl="0" marL="0" marR="0" rtl="0" algn="l">
                <a:lnSpc>
                  <a:spcPct val="100000"/>
                </a:lnSpc>
                <a:spcBef>
                  <a:spcPts val="0"/>
                </a:spcBef>
                <a:spcAft>
                  <a:spcPts val="0"/>
                </a:spcAft>
                <a:buClr>
                  <a:schemeClr val="dk1"/>
                </a:buClr>
                <a:buSzPts val="4200"/>
                <a:buFont typeface="Arial"/>
                <a:buNone/>
              </a:pPr>
              <a:r>
                <a:rPr b="0" i="0" lang="en" sz="4200" u="none" cap="none" strike="noStrike">
                  <a:solidFill>
                    <a:srgbClr val="000000"/>
                  </a:solidFill>
                  <a:latin typeface="Calibri"/>
                  <a:ea typeface="Calibri"/>
                  <a:cs typeface="Calibri"/>
                  <a:sym typeface="Calibri"/>
                </a:rPr>
                <a:t>Who needs your help?</a:t>
              </a:r>
              <a:endParaRPr b="0" i="0" sz="4200" u="none" cap="none" strike="noStrike">
                <a:solidFill>
                  <a:srgbClr val="000000"/>
                </a:solidFill>
                <a:latin typeface="Calibri"/>
                <a:ea typeface="Calibri"/>
                <a:cs typeface="Calibri"/>
                <a:sym typeface="Calibri"/>
              </a:endParaRPr>
            </a:p>
          </p:txBody>
        </p:sp>
      </p:grpSp>
      <p:pic>
        <p:nvPicPr>
          <p:cNvPr id="304" name="Google Shape;304;p36"/>
          <p:cNvPicPr preferRelativeResize="0"/>
          <p:nvPr/>
        </p:nvPicPr>
        <p:blipFill rotWithShape="1">
          <a:blip r:embed="rId4">
            <a:alphaModFix/>
          </a:blip>
          <a:srcRect b="63317" l="0" r="57884" t="0"/>
          <a:stretch/>
        </p:blipFill>
        <p:spPr>
          <a:xfrm>
            <a:off x="13958055" y="2575830"/>
            <a:ext cx="7058850" cy="5725740"/>
          </a:xfrm>
          <a:prstGeom prst="rect">
            <a:avLst/>
          </a:prstGeom>
          <a:noFill/>
          <a:ln>
            <a:noFill/>
          </a:ln>
        </p:spPr>
      </p:pic>
      <p:pic>
        <p:nvPicPr>
          <p:cNvPr id="305" name="Google Shape;305;p36"/>
          <p:cNvPicPr preferRelativeResize="0"/>
          <p:nvPr/>
        </p:nvPicPr>
        <p:blipFill rotWithShape="1">
          <a:blip r:embed="rId5">
            <a:alphaModFix/>
          </a:blip>
          <a:srcRect b="7976" l="56700" r="15423" t="62700"/>
          <a:stretch/>
        </p:blipFill>
        <p:spPr>
          <a:xfrm>
            <a:off x="9281517" y="3729617"/>
            <a:ext cx="4776375" cy="5029319"/>
          </a:xfrm>
          <a:prstGeom prst="rect">
            <a:avLst/>
          </a:prstGeom>
          <a:noFill/>
          <a:ln>
            <a:noFill/>
          </a:ln>
        </p:spPr>
      </p:pic>
      <p:pic>
        <p:nvPicPr>
          <p:cNvPr id="306" name="Google Shape;306;p36"/>
          <p:cNvPicPr preferRelativeResize="0"/>
          <p:nvPr/>
        </p:nvPicPr>
        <p:blipFill rotWithShape="1">
          <a:blip r:embed="rId4">
            <a:alphaModFix/>
          </a:blip>
          <a:srcRect b="28208" l="49078" r="0" t="27936"/>
          <a:stretch/>
        </p:blipFill>
        <p:spPr>
          <a:xfrm>
            <a:off x="17078550" y="5714603"/>
            <a:ext cx="9652050" cy="7740579"/>
          </a:xfrm>
          <a:prstGeom prst="rect">
            <a:avLst/>
          </a:prstGeom>
          <a:noFill/>
          <a:ln>
            <a:noFill/>
          </a:ln>
        </p:spPr>
      </p:pic>
      <p:grpSp>
        <p:nvGrpSpPr>
          <p:cNvPr id="307" name="Google Shape;307;p36"/>
          <p:cNvGrpSpPr/>
          <p:nvPr/>
        </p:nvGrpSpPr>
        <p:grpSpPr>
          <a:xfrm>
            <a:off x="20778236" y="3415926"/>
            <a:ext cx="3259326" cy="3398655"/>
            <a:chOff x="7458177" y="625219"/>
            <a:chExt cx="1086442" cy="1131866"/>
          </a:xfrm>
        </p:grpSpPr>
        <p:pic>
          <p:nvPicPr>
            <p:cNvPr descr="A screenshot of a computer  Description automatically generated" id="308" name="Google Shape;308;p36"/>
            <p:cNvPicPr preferRelativeResize="0"/>
            <p:nvPr/>
          </p:nvPicPr>
          <p:blipFill rotWithShape="1">
            <a:blip r:embed="rId3">
              <a:alphaModFix/>
            </a:blip>
            <a:srcRect b="0" l="0" r="0" t="0"/>
            <a:stretch/>
          </p:blipFill>
          <p:spPr>
            <a:xfrm rot="5400000">
              <a:off x="7435465" y="647931"/>
              <a:ext cx="1131866" cy="1086442"/>
            </a:xfrm>
            <a:prstGeom prst="rect">
              <a:avLst/>
            </a:prstGeom>
            <a:noFill/>
            <a:ln>
              <a:noFill/>
            </a:ln>
          </p:spPr>
        </p:pic>
        <p:sp>
          <p:nvSpPr>
            <p:cNvPr id="309" name="Google Shape;309;p36"/>
            <p:cNvSpPr txBox="1"/>
            <p:nvPr/>
          </p:nvSpPr>
          <p:spPr>
            <a:xfrm>
              <a:off x="7585375" y="636450"/>
              <a:ext cx="896100" cy="1065000"/>
            </a:xfrm>
            <a:prstGeom prst="rect">
              <a:avLst/>
            </a:prstGeom>
            <a:noFill/>
            <a:ln>
              <a:noFill/>
            </a:ln>
          </p:spPr>
          <p:txBody>
            <a:bodyPr anchorCtr="0" anchor="t" bIns="274350" lIns="274350" spcFirstLastPara="1" rIns="274350" wrap="square" tIns="274350">
              <a:noAutofit/>
            </a:bodyPr>
            <a:lstStyle/>
            <a:p>
              <a:pPr indent="0" lvl="0" marL="0" marR="0" rtl="0" algn="l">
                <a:lnSpc>
                  <a:spcPct val="100000"/>
                </a:lnSpc>
                <a:spcBef>
                  <a:spcPts val="0"/>
                </a:spcBef>
                <a:spcAft>
                  <a:spcPts val="0"/>
                </a:spcAft>
                <a:buClr>
                  <a:schemeClr val="dk1"/>
                </a:buClr>
                <a:buSzPts val="4200"/>
                <a:buFont typeface="Arial"/>
                <a:buNone/>
              </a:pPr>
              <a:r>
                <a:rPr b="0" i="0" lang="en" sz="4200" u="none" cap="none" strike="noStrike">
                  <a:solidFill>
                    <a:schemeClr val="dk1"/>
                  </a:solidFill>
                  <a:latin typeface="Calibri"/>
                  <a:ea typeface="Calibri"/>
                  <a:cs typeface="Calibri"/>
                  <a:sym typeface="Calibri"/>
                </a:rPr>
                <a:t>No problem too small!</a:t>
              </a:r>
              <a:endParaRPr b="0" i="0" sz="4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4200"/>
                <a:buFont typeface="Arial"/>
                <a:buNone/>
              </a:pPr>
              <a:r>
                <a:t/>
              </a:r>
              <a:endParaRPr b="0" i="0" sz="4200" u="none" cap="none" strike="noStrike">
                <a:solidFill>
                  <a:srgbClr val="000000"/>
                </a:solidFill>
                <a:latin typeface="Calibri"/>
                <a:ea typeface="Calibri"/>
                <a:cs typeface="Calibri"/>
                <a:sym typeface="Calibri"/>
              </a:endParaRPr>
            </a:p>
          </p:txBody>
        </p:sp>
      </p:grpSp>
      <p:pic>
        <p:nvPicPr>
          <p:cNvPr id="310" name="Google Shape;310;p36"/>
          <p:cNvPicPr preferRelativeResize="0"/>
          <p:nvPr/>
        </p:nvPicPr>
        <p:blipFill rotWithShape="1">
          <a:blip r:embed="rId6">
            <a:alphaModFix/>
          </a:blip>
          <a:srcRect b="0" l="0" r="0" t="0"/>
          <a:stretch/>
        </p:blipFill>
        <p:spPr>
          <a:xfrm>
            <a:off x="-1001739" y="704123"/>
            <a:ext cx="12971455" cy="2338202"/>
          </a:xfrm>
          <a:prstGeom prst="rect">
            <a:avLst/>
          </a:prstGeom>
          <a:noFill/>
          <a:ln>
            <a:noFill/>
          </a:ln>
        </p:spPr>
      </p:pic>
      <p:sp>
        <p:nvSpPr>
          <p:cNvPr id="311" name="Google Shape;311;p36"/>
          <p:cNvSpPr txBox="1"/>
          <p:nvPr/>
        </p:nvSpPr>
        <p:spPr>
          <a:xfrm>
            <a:off x="740325" y="1003192"/>
            <a:ext cx="12087900" cy="1742100"/>
          </a:xfrm>
          <a:prstGeom prst="rect">
            <a:avLst/>
          </a:prstGeom>
          <a:noFill/>
          <a:ln>
            <a:noFill/>
          </a:ln>
        </p:spPr>
        <p:txBody>
          <a:bodyPr anchorCtr="0" anchor="t" bIns="274350" lIns="274350" spcFirstLastPara="1" rIns="274350" wrap="square" tIns="274350">
            <a:noAutofit/>
          </a:bodyPr>
          <a:lstStyle/>
          <a:p>
            <a:pPr indent="0" lvl="0" marL="0" marR="0" rtl="0" algn="l">
              <a:lnSpc>
                <a:spcPct val="100000"/>
              </a:lnSpc>
              <a:spcBef>
                <a:spcPts val="0"/>
              </a:spcBef>
              <a:spcAft>
                <a:spcPts val="0"/>
              </a:spcAft>
              <a:buClr>
                <a:srgbClr val="000000"/>
              </a:buClr>
              <a:buSzPts val="8400"/>
              <a:buFont typeface="Arial"/>
              <a:buNone/>
            </a:pPr>
            <a:r>
              <a:rPr b="1" i="0" lang="en" sz="8400" u="none" cap="none" strike="noStrike">
                <a:solidFill>
                  <a:srgbClr val="000000"/>
                </a:solidFill>
                <a:latin typeface="Calibri"/>
                <a:ea typeface="Calibri"/>
                <a:cs typeface="Calibri"/>
                <a:sym typeface="Calibri"/>
              </a:rPr>
              <a:t>Coming up with ideas</a:t>
            </a:r>
            <a:endParaRPr b="1" i="0" sz="8400" u="none" cap="none" strike="noStrike">
              <a:solidFill>
                <a:srgbClr val="000000"/>
              </a:solidFill>
              <a:latin typeface="Calibri"/>
              <a:ea typeface="Calibri"/>
              <a:cs typeface="Calibri"/>
              <a:sym typeface="Calibri"/>
            </a:endParaRPr>
          </a:p>
        </p:txBody>
      </p:sp>
      <p:grpSp>
        <p:nvGrpSpPr>
          <p:cNvPr id="312" name="Google Shape;312;p36"/>
          <p:cNvGrpSpPr/>
          <p:nvPr/>
        </p:nvGrpSpPr>
        <p:grpSpPr>
          <a:xfrm>
            <a:off x="1407561" y="5282645"/>
            <a:ext cx="3759963" cy="2171366"/>
            <a:chOff x="540565" y="1880861"/>
            <a:chExt cx="1253321" cy="723138"/>
          </a:xfrm>
        </p:grpSpPr>
        <p:pic>
          <p:nvPicPr>
            <p:cNvPr descr="A screenshot of a computer  Description automatically generated" id="313" name="Google Shape;313;p36"/>
            <p:cNvPicPr preferRelativeResize="0"/>
            <p:nvPr/>
          </p:nvPicPr>
          <p:blipFill rotWithShape="1">
            <a:blip r:embed="rId3">
              <a:alphaModFix/>
            </a:blip>
            <a:srcRect b="0" l="0" r="0" t="0"/>
            <a:stretch/>
          </p:blipFill>
          <p:spPr>
            <a:xfrm>
              <a:off x="540565" y="1880861"/>
              <a:ext cx="1253321" cy="723138"/>
            </a:xfrm>
            <a:prstGeom prst="rect">
              <a:avLst/>
            </a:prstGeom>
            <a:noFill/>
            <a:ln>
              <a:noFill/>
            </a:ln>
          </p:spPr>
        </p:pic>
        <p:sp>
          <p:nvSpPr>
            <p:cNvPr id="314" name="Google Shape;314;p36"/>
            <p:cNvSpPr txBox="1"/>
            <p:nvPr/>
          </p:nvSpPr>
          <p:spPr>
            <a:xfrm>
              <a:off x="685476" y="1957950"/>
              <a:ext cx="1049400" cy="568800"/>
            </a:xfrm>
            <a:prstGeom prst="rect">
              <a:avLst/>
            </a:prstGeom>
            <a:noFill/>
            <a:ln>
              <a:noFill/>
            </a:ln>
          </p:spPr>
          <p:txBody>
            <a:bodyPr anchorCtr="0" anchor="t" bIns="274350" lIns="274350" spcFirstLastPara="1" rIns="274350" wrap="square" tIns="274350">
              <a:noAutofit/>
            </a:bodyPr>
            <a:lstStyle/>
            <a:p>
              <a:pPr indent="0" lvl="0" marL="0" marR="0" rtl="0" algn="l">
                <a:lnSpc>
                  <a:spcPct val="100000"/>
                </a:lnSpc>
                <a:spcBef>
                  <a:spcPts val="0"/>
                </a:spcBef>
                <a:spcAft>
                  <a:spcPts val="0"/>
                </a:spcAft>
                <a:buClr>
                  <a:schemeClr val="dk1"/>
                </a:buClr>
                <a:buSzPts val="4200"/>
                <a:buFont typeface="Arial"/>
                <a:buNone/>
              </a:pPr>
              <a:r>
                <a:rPr b="0" i="0" lang="en" sz="4200" u="none" cap="none" strike="noStrike">
                  <a:solidFill>
                    <a:schemeClr val="dk1"/>
                  </a:solidFill>
                  <a:latin typeface="Calibri"/>
                  <a:ea typeface="Calibri"/>
                  <a:cs typeface="Calibri"/>
                  <a:sym typeface="Calibri"/>
                </a:rPr>
                <a:t>Follow that thought!</a:t>
              </a:r>
              <a:endParaRPr b="0" i="0" sz="4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4200"/>
                <a:buFont typeface="Arial"/>
                <a:buNone/>
              </a:pPr>
              <a:r>
                <a:t/>
              </a:r>
              <a:endParaRPr b="0" i="0" sz="4200" u="none" cap="none" strike="noStrike">
                <a:solidFill>
                  <a:srgbClr val="000000"/>
                </a:solidFill>
                <a:latin typeface="Calibri"/>
                <a:ea typeface="Calibri"/>
                <a:cs typeface="Calibri"/>
                <a:sym typeface="Calibri"/>
              </a:endParaRPr>
            </a:p>
          </p:txBody>
        </p:sp>
      </p:grpSp>
      <p:pic>
        <p:nvPicPr>
          <p:cNvPr id="315" name="Google Shape;315;p36"/>
          <p:cNvPicPr preferRelativeResize="0"/>
          <p:nvPr/>
        </p:nvPicPr>
        <p:blipFill rotWithShape="1">
          <a:blip r:embed="rId5">
            <a:alphaModFix/>
          </a:blip>
          <a:srcRect b="23206" l="0" r="46541" t="26486"/>
          <a:stretch/>
        </p:blipFill>
        <p:spPr>
          <a:xfrm>
            <a:off x="708017" y="6164553"/>
            <a:ext cx="8438306" cy="7947988"/>
          </a:xfrm>
          <a:prstGeom prst="rect">
            <a:avLst/>
          </a:prstGeom>
          <a:noFill/>
          <a:ln>
            <a:noFill/>
          </a:ln>
        </p:spPr>
      </p:pic>
      <p:pic>
        <p:nvPicPr>
          <p:cNvPr id="316" name="Google Shape;316;p36"/>
          <p:cNvPicPr preferRelativeResize="0"/>
          <p:nvPr/>
        </p:nvPicPr>
        <p:blipFill rotWithShape="1">
          <a:blip r:embed="rId4">
            <a:alphaModFix/>
          </a:blip>
          <a:srcRect b="0" l="0" r="46412" t="68386"/>
          <a:stretch/>
        </p:blipFill>
        <p:spPr>
          <a:xfrm>
            <a:off x="8720382" y="8551374"/>
            <a:ext cx="10421531" cy="5725722"/>
          </a:xfrm>
          <a:prstGeom prst="rect">
            <a:avLst/>
          </a:prstGeom>
          <a:noFill/>
          <a:ln>
            <a:noFill/>
          </a:ln>
        </p:spPr>
      </p:pic>
      <p:grpSp>
        <p:nvGrpSpPr>
          <p:cNvPr id="317" name="Google Shape;317;p36"/>
          <p:cNvGrpSpPr/>
          <p:nvPr/>
        </p:nvGrpSpPr>
        <p:grpSpPr>
          <a:xfrm>
            <a:off x="20995987" y="11795851"/>
            <a:ext cx="3053862" cy="1358164"/>
            <a:chOff x="7031592" y="3856705"/>
            <a:chExt cx="1017954" cy="452314"/>
          </a:xfrm>
        </p:grpSpPr>
        <p:pic>
          <p:nvPicPr>
            <p:cNvPr descr="A screenshot of a computer  Description automatically generated" id="318" name="Google Shape;318;p36"/>
            <p:cNvPicPr preferRelativeResize="0"/>
            <p:nvPr/>
          </p:nvPicPr>
          <p:blipFill rotWithShape="1">
            <a:blip r:embed="rId3">
              <a:alphaModFix/>
            </a:blip>
            <a:srcRect b="0" l="0" r="0" t="0"/>
            <a:stretch/>
          </p:blipFill>
          <p:spPr>
            <a:xfrm>
              <a:off x="7031592" y="3856705"/>
              <a:ext cx="1017901" cy="452314"/>
            </a:xfrm>
            <a:prstGeom prst="rect">
              <a:avLst/>
            </a:prstGeom>
            <a:noFill/>
            <a:ln>
              <a:noFill/>
            </a:ln>
          </p:spPr>
        </p:pic>
        <p:sp>
          <p:nvSpPr>
            <p:cNvPr id="319" name="Google Shape;319;p36"/>
            <p:cNvSpPr txBox="1"/>
            <p:nvPr/>
          </p:nvSpPr>
          <p:spPr>
            <a:xfrm>
              <a:off x="7088946" y="3889561"/>
              <a:ext cx="960600" cy="386700"/>
            </a:xfrm>
            <a:prstGeom prst="rect">
              <a:avLst/>
            </a:prstGeom>
            <a:noFill/>
            <a:ln>
              <a:noFill/>
            </a:ln>
          </p:spPr>
          <p:txBody>
            <a:bodyPr anchorCtr="0" anchor="t" bIns="274350" lIns="274350" spcFirstLastPara="1" rIns="274350" wrap="square" tIns="274350">
              <a:noAutofit/>
            </a:bodyPr>
            <a:lstStyle/>
            <a:p>
              <a:pPr indent="0" lvl="0" marL="0" marR="0" rtl="0" algn="l">
                <a:lnSpc>
                  <a:spcPct val="100000"/>
                </a:lnSpc>
                <a:spcBef>
                  <a:spcPts val="0"/>
                </a:spcBef>
                <a:spcAft>
                  <a:spcPts val="0"/>
                </a:spcAft>
                <a:buClr>
                  <a:schemeClr val="dk1"/>
                </a:buClr>
                <a:buSzPts val="4200"/>
                <a:buFont typeface="Arial"/>
                <a:buNone/>
              </a:pPr>
              <a:r>
                <a:rPr b="0" i="0" lang="en" sz="4200" u="none" cap="none" strike="noStrike">
                  <a:solidFill>
                    <a:schemeClr val="dk1"/>
                  </a:solidFill>
                  <a:latin typeface="Calibri"/>
                  <a:ea typeface="Calibri"/>
                  <a:cs typeface="Calibri"/>
                  <a:sym typeface="Calibri"/>
                </a:rPr>
                <a:t>No limits!</a:t>
              </a:r>
              <a:endParaRPr b="0" i="0" sz="4200" u="none" cap="none" strike="noStrike">
                <a:solidFill>
                  <a:schemeClr val="dk1"/>
                </a:solidFill>
                <a:latin typeface="Calibri"/>
                <a:ea typeface="Calibri"/>
                <a:cs typeface="Calibri"/>
                <a:sym typeface="Calibri"/>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pic>
        <p:nvPicPr>
          <p:cNvPr id="325" name="Google Shape;325;p37"/>
          <p:cNvPicPr preferRelativeResize="0"/>
          <p:nvPr/>
        </p:nvPicPr>
        <p:blipFill rotWithShape="1">
          <a:blip r:embed="rId3">
            <a:alphaModFix/>
          </a:blip>
          <a:srcRect b="0" l="0" r="0" t="0"/>
          <a:stretch/>
        </p:blipFill>
        <p:spPr>
          <a:xfrm>
            <a:off x="-3907350" y="1096800"/>
            <a:ext cx="20087173" cy="2427656"/>
          </a:xfrm>
          <a:prstGeom prst="rect">
            <a:avLst/>
          </a:prstGeom>
          <a:noFill/>
          <a:ln>
            <a:noFill/>
          </a:ln>
        </p:spPr>
      </p:pic>
      <p:sp>
        <p:nvSpPr>
          <p:cNvPr id="326" name="Google Shape;326;p37"/>
          <p:cNvSpPr txBox="1"/>
          <p:nvPr/>
        </p:nvSpPr>
        <p:spPr>
          <a:xfrm rot="-59855">
            <a:off x="1275776" y="1517435"/>
            <a:ext cx="16404086" cy="1917305"/>
          </a:xfrm>
          <a:prstGeom prst="rect">
            <a:avLst/>
          </a:prstGeom>
          <a:noFill/>
          <a:ln>
            <a:noFill/>
          </a:ln>
        </p:spPr>
        <p:txBody>
          <a:bodyPr anchorCtr="0" anchor="t" bIns="102850" lIns="205775" spcFirstLastPara="1" rIns="205775" wrap="square" tIns="102850">
            <a:noAutofit/>
          </a:bodyPr>
          <a:lstStyle/>
          <a:p>
            <a:pPr indent="0" lvl="0" marL="0" rtl="0" algn="l">
              <a:lnSpc>
                <a:spcPct val="90000"/>
              </a:lnSpc>
              <a:spcBef>
                <a:spcPts val="0"/>
              </a:spcBef>
              <a:spcAft>
                <a:spcPts val="0"/>
              </a:spcAft>
              <a:buClr>
                <a:schemeClr val="dk1"/>
              </a:buClr>
              <a:buSzPts val="2400"/>
              <a:buFont typeface="Arial"/>
              <a:buNone/>
            </a:pPr>
            <a:r>
              <a:rPr b="1" lang="en" sz="9000">
                <a:solidFill>
                  <a:schemeClr val="dk1"/>
                </a:solidFill>
                <a:latin typeface="Calibri"/>
                <a:ea typeface="Calibri"/>
                <a:cs typeface="Calibri"/>
                <a:sym typeface="Calibri"/>
              </a:rPr>
              <a:t>Tell us about your invention</a:t>
            </a:r>
            <a:endParaRPr b="1" sz="9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2400"/>
              <a:buFont typeface="Arial"/>
              <a:buNone/>
            </a:pPr>
            <a:r>
              <a:t/>
            </a:r>
            <a:endParaRPr b="1" sz="9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2400"/>
              <a:buFont typeface="Arial"/>
              <a:buNone/>
            </a:pPr>
            <a:r>
              <a:t/>
            </a:r>
            <a:endParaRPr b="1" sz="9000">
              <a:solidFill>
                <a:schemeClr val="dk1"/>
              </a:solidFill>
              <a:latin typeface="Calibri"/>
              <a:ea typeface="Calibri"/>
              <a:cs typeface="Calibri"/>
              <a:sym typeface="Calibri"/>
            </a:endParaRPr>
          </a:p>
        </p:txBody>
      </p:sp>
      <p:sp>
        <p:nvSpPr>
          <p:cNvPr id="327" name="Google Shape;327;p37"/>
          <p:cNvSpPr txBox="1"/>
          <p:nvPr/>
        </p:nvSpPr>
        <p:spPr>
          <a:xfrm>
            <a:off x="1259925" y="4216572"/>
            <a:ext cx="16882200" cy="12930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Clr>
                <a:schemeClr val="dk1"/>
              </a:buClr>
              <a:buSzPts val="3300"/>
              <a:buFont typeface="Arial"/>
              <a:buNone/>
            </a:pPr>
            <a:r>
              <a:rPr b="1" lang="en" sz="4800">
                <a:latin typeface="Calibri"/>
                <a:ea typeface="Calibri"/>
                <a:cs typeface="Calibri"/>
                <a:sym typeface="Calibri"/>
              </a:rPr>
              <a:t>Use the drawing sheet to draw and explain your invention!</a:t>
            </a:r>
            <a:endParaRPr b="1" sz="4500">
              <a:latin typeface="Calibri"/>
              <a:ea typeface="Calibri"/>
              <a:cs typeface="Calibri"/>
              <a:sym typeface="Calibri"/>
            </a:endParaRPr>
          </a:p>
        </p:txBody>
      </p:sp>
      <p:sp>
        <p:nvSpPr>
          <p:cNvPr id="328" name="Google Shape;328;p37"/>
          <p:cNvSpPr txBox="1"/>
          <p:nvPr/>
        </p:nvSpPr>
        <p:spPr>
          <a:xfrm>
            <a:off x="1385138" y="5368096"/>
            <a:ext cx="10484100" cy="18471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lang="en" sz="4200">
                <a:solidFill>
                  <a:schemeClr val="dk1"/>
                </a:solidFill>
                <a:latin typeface="Calibri"/>
                <a:ea typeface="Calibri"/>
                <a:cs typeface="Calibri"/>
                <a:sym typeface="Calibri"/>
              </a:rPr>
              <a:t>Make sure you write your name and </a:t>
            </a:r>
            <a:br>
              <a:rPr lang="en" sz="4200">
                <a:solidFill>
                  <a:schemeClr val="dk1"/>
                </a:solidFill>
                <a:latin typeface="Calibri"/>
                <a:ea typeface="Calibri"/>
                <a:cs typeface="Calibri"/>
                <a:sym typeface="Calibri"/>
              </a:rPr>
            </a:br>
            <a:r>
              <a:rPr lang="en" sz="4200">
                <a:solidFill>
                  <a:schemeClr val="dk1"/>
                </a:solidFill>
                <a:latin typeface="Calibri"/>
                <a:ea typeface="Calibri"/>
                <a:cs typeface="Calibri"/>
                <a:sym typeface="Calibri"/>
              </a:rPr>
              <a:t>give your invention a name.</a:t>
            </a:r>
            <a:endParaRPr sz="4200">
              <a:solidFill>
                <a:schemeClr val="dk1"/>
              </a:solidFill>
              <a:latin typeface="Calibri"/>
              <a:ea typeface="Calibri"/>
              <a:cs typeface="Calibri"/>
              <a:sym typeface="Calibri"/>
            </a:endParaRPr>
          </a:p>
        </p:txBody>
      </p:sp>
      <p:pic>
        <p:nvPicPr>
          <p:cNvPr id="329" name="Google Shape;329;p37"/>
          <p:cNvPicPr preferRelativeResize="0"/>
          <p:nvPr/>
        </p:nvPicPr>
        <p:blipFill rotWithShape="1">
          <a:blip r:embed="rId3">
            <a:alphaModFix amt="30000"/>
          </a:blip>
          <a:srcRect b="0" l="0" r="0" t="0"/>
          <a:stretch/>
        </p:blipFill>
        <p:spPr>
          <a:xfrm>
            <a:off x="1613775" y="8643588"/>
            <a:ext cx="9527552" cy="3865410"/>
          </a:xfrm>
          <a:prstGeom prst="rect">
            <a:avLst/>
          </a:prstGeom>
          <a:noFill/>
          <a:ln>
            <a:noFill/>
          </a:ln>
        </p:spPr>
      </p:pic>
      <p:sp>
        <p:nvSpPr>
          <p:cNvPr id="330" name="Google Shape;330;p37"/>
          <p:cNvSpPr txBox="1"/>
          <p:nvPr/>
        </p:nvSpPr>
        <p:spPr>
          <a:xfrm>
            <a:off x="1868700" y="9060209"/>
            <a:ext cx="8058600" cy="3140100"/>
          </a:xfrm>
          <a:prstGeom prst="rect">
            <a:avLst/>
          </a:prstGeom>
          <a:noFill/>
          <a:ln>
            <a:noFill/>
          </a:ln>
        </p:spPr>
        <p:txBody>
          <a:bodyPr anchorCtr="0" anchor="t" bIns="274350" lIns="274350" spcFirstLastPara="1" rIns="274350" wrap="square" tIns="274350">
            <a:spAutoFit/>
          </a:bodyPr>
          <a:lstStyle/>
          <a:p>
            <a:pPr indent="-952500" lvl="0" marL="1371600" rtl="0" algn="l">
              <a:spcBef>
                <a:spcPts val="0"/>
              </a:spcBef>
              <a:spcAft>
                <a:spcPts val="0"/>
              </a:spcAft>
              <a:buClr>
                <a:schemeClr val="dk1"/>
              </a:buClr>
              <a:buSzPts val="4200"/>
              <a:buFont typeface="Calibri"/>
              <a:buChar char="●"/>
            </a:pPr>
            <a:r>
              <a:rPr lang="en" sz="4200">
                <a:solidFill>
                  <a:schemeClr val="dk1"/>
                </a:solidFill>
                <a:latin typeface="Calibri"/>
                <a:ea typeface="Calibri"/>
                <a:cs typeface="Calibri"/>
                <a:sym typeface="Calibri"/>
              </a:rPr>
              <a:t>What does it do?</a:t>
            </a:r>
            <a:endParaRPr sz="4200">
              <a:solidFill>
                <a:schemeClr val="dk1"/>
              </a:solidFill>
              <a:latin typeface="Calibri"/>
              <a:ea typeface="Calibri"/>
              <a:cs typeface="Calibri"/>
              <a:sym typeface="Calibri"/>
            </a:endParaRPr>
          </a:p>
          <a:p>
            <a:pPr indent="-952500" lvl="0" marL="1371600" rtl="0" algn="l">
              <a:spcBef>
                <a:spcPts val="0"/>
              </a:spcBef>
              <a:spcAft>
                <a:spcPts val="0"/>
              </a:spcAft>
              <a:buClr>
                <a:schemeClr val="dk1"/>
              </a:buClr>
              <a:buSzPts val="4200"/>
              <a:buFont typeface="Calibri"/>
              <a:buChar char="●"/>
            </a:pPr>
            <a:r>
              <a:rPr lang="en" sz="4200">
                <a:solidFill>
                  <a:schemeClr val="dk1"/>
                </a:solidFill>
                <a:latin typeface="Calibri"/>
                <a:ea typeface="Calibri"/>
                <a:cs typeface="Calibri"/>
                <a:sym typeface="Calibri"/>
              </a:rPr>
              <a:t>Who is it for?</a:t>
            </a:r>
            <a:endParaRPr sz="4200">
              <a:solidFill>
                <a:schemeClr val="dk1"/>
              </a:solidFill>
              <a:latin typeface="Calibri"/>
              <a:ea typeface="Calibri"/>
              <a:cs typeface="Calibri"/>
              <a:sym typeface="Calibri"/>
            </a:endParaRPr>
          </a:p>
          <a:p>
            <a:pPr indent="-952500" lvl="0" marL="1371600" rtl="0" algn="l">
              <a:spcBef>
                <a:spcPts val="0"/>
              </a:spcBef>
              <a:spcAft>
                <a:spcPts val="0"/>
              </a:spcAft>
              <a:buClr>
                <a:schemeClr val="dk1"/>
              </a:buClr>
              <a:buSzPts val="4200"/>
              <a:buFont typeface="Calibri"/>
              <a:buChar char="●"/>
            </a:pPr>
            <a:r>
              <a:rPr lang="en" sz="4200">
                <a:solidFill>
                  <a:schemeClr val="dk1"/>
                </a:solidFill>
                <a:latin typeface="Calibri"/>
                <a:ea typeface="Calibri"/>
                <a:cs typeface="Calibri"/>
                <a:sym typeface="Calibri"/>
              </a:rPr>
              <a:t>How does it work?</a:t>
            </a:r>
            <a:endParaRPr sz="4200">
              <a:solidFill>
                <a:schemeClr val="dk1"/>
              </a:solidFill>
              <a:latin typeface="Calibri"/>
              <a:ea typeface="Calibri"/>
              <a:cs typeface="Calibri"/>
              <a:sym typeface="Calibri"/>
            </a:endParaRPr>
          </a:p>
          <a:p>
            <a:pPr indent="-952500" lvl="0" marL="1371600" rtl="0" algn="l">
              <a:spcBef>
                <a:spcPts val="0"/>
              </a:spcBef>
              <a:spcAft>
                <a:spcPts val="0"/>
              </a:spcAft>
              <a:buClr>
                <a:schemeClr val="dk1"/>
              </a:buClr>
              <a:buSzPts val="4200"/>
              <a:buFont typeface="Calibri"/>
              <a:buChar char="●"/>
            </a:pPr>
            <a:r>
              <a:rPr lang="en" sz="4200">
                <a:solidFill>
                  <a:schemeClr val="dk1"/>
                </a:solidFill>
                <a:latin typeface="Calibri"/>
                <a:ea typeface="Calibri"/>
                <a:cs typeface="Calibri"/>
                <a:sym typeface="Calibri"/>
              </a:rPr>
              <a:t>What is it made of?</a:t>
            </a:r>
            <a:endParaRPr sz="4200">
              <a:solidFill>
                <a:schemeClr val="dk1"/>
              </a:solidFill>
              <a:latin typeface="Calibri"/>
              <a:ea typeface="Calibri"/>
              <a:cs typeface="Calibri"/>
              <a:sym typeface="Calibri"/>
            </a:endParaRPr>
          </a:p>
        </p:txBody>
      </p:sp>
      <p:sp>
        <p:nvSpPr>
          <p:cNvPr id="331" name="Google Shape;331;p37"/>
          <p:cNvSpPr txBox="1"/>
          <p:nvPr/>
        </p:nvSpPr>
        <p:spPr>
          <a:xfrm>
            <a:off x="1259925" y="13354143"/>
            <a:ext cx="19539000" cy="18471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lang="en" sz="4200">
                <a:solidFill>
                  <a:schemeClr val="dk1"/>
                </a:solidFill>
                <a:latin typeface="Calibri"/>
                <a:ea typeface="Calibri"/>
                <a:cs typeface="Calibri"/>
                <a:sym typeface="Calibri"/>
              </a:rPr>
              <a:t>You can add notes to your drawing too if there’s more you want to tell us.</a:t>
            </a:r>
            <a:endParaRPr sz="4200">
              <a:solidFill>
                <a:schemeClr val="dk1"/>
              </a:solidFill>
              <a:latin typeface="Calibri"/>
              <a:ea typeface="Calibri"/>
              <a:cs typeface="Calibri"/>
              <a:sym typeface="Calibri"/>
            </a:endParaRPr>
          </a:p>
          <a:p>
            <a:pPr indent="0" lvl="0" marL="0" rtl="0" algn="l">
              <a:spcBef>
                <a:spcPts val="0"/>
              </a:spcBef>
              <a:spcAft>
                <a:spcPts val="0"/>
              </a:spcAft>
              <a:buNone/>
            </a:pPr>
            <a:r>
              <a:t/>
            </a:r>
            <a:endParaRPr sz="4200">
              <a:solidFill>
                <a:schemeClr val="dk1"/>
              </a:solidFill>
              <a:latin typeface="Calibri"/>
              <a:ea typeface="Calibri"/>
              <a:cs typeface="Calibri"/>
              <a:sym typeface="Calibri"/>
            </a:endParaRPr>
          </a:p>
        </p:txBody>
      </p:sp>
      <p:sp>
        <p:nvSpPr>
          <p:cNvPr id="332" name="Google Shape;332;p37"/>
          <p:cNvSpPr txBox="1"/>
          <p:nvPr/>
        </p:nvSpPr>
        <p:spPr>
          <a:xfrm>
            <a:off x="1328775" y="7216538"/>
            <a:ext cx="9000000" cy="12006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b="1" lang="en" sz="4200">
                <a:solidFill>
                  <a:schemeClr val="dk1"/>
                </a:solidFill>
                <a:latin typeface="Calibri"/>
                <a:ea typeface="Calibri"/>
                <a:cs typeface="Calibri"/>
                <a:sym typeface="Calibri"/>
              </a:rPr>
              <a:t>We’d also like to hear all about:</a:t>
            </a:r>
            <a:endParaRPr b="1" sz="4200"/>
          </a:p>
        </p:txBody>
      </p:sp>
      <p:pic>
        <p:nvPicPr>
          <p:cNvPr id="333" name="Google Shape;333;p37"/>
          <p:cNvPicPr preferRelativeResize="0"/>
          <p:nvPr/>
        </p:nvPicPr>
        <p:blipFill>
          <a:blip r:embed="rId4">
            <a:alphaModFix/>
          </a:blip>
          <a:stretch>
            <a:fillRect/>
          </a:stretch>
        </p:blipFill>
        <p:spPr>
          <a:xfrm>
            <a:off x="9627000" y="7926970"/>
            <a:ext cx="5053274" cy="5958541"/>
          </a:xfrm>
          <a:prstGeom prst="rect">
            <a:avLst/>
          </a:prstGeom>
          <a:noFill/>
          <a:ln>
            <a:noFill/>
          </a:ln>
        </p:spPr>
      </p:pic>
      <p:grpSp>
        <p:nvGrpSpPr>
          <p:cNvPr id="334" name="Google Shape;334;p37"/>
          <p:cNvGrpSpPr/>
          <p:nvPr/>
        </p:nvGrpSpPr>
        <p:grpSpPr>
          <a:xfrm>
            <a:off x="15007649" y="5098667"/>
            <a:ext cx="10994477" cy="8113739"/>
            <a:chOff x="5002550" y="1698027"/>
            <a:chExt cx="3664826" cy="2702148"/>
          </a:xfrm>
        </p:grpSpPr>
        <p:pic>
          <p:nvPicPr>
            <p:cNvPr id="335" name="Google Shape;335;p37"/>
            <p:cNvPicPr preferRelativeResize="0"/>
            <p:nvPr/>
          </p:nvPicPr>
          <p:blipFill>
            <a:blip r:embed="rId5">
              <a:alphaModFix/>
            </a:blip>
            <a:stretch>
              <a:fillRect/>
            </a:stretch>
          </p:blipFill>
          <p:spPr>
            <a:xfrm rot="-217198">
              <a:off x="5077498" y="1806511"/>
              <a:ext cx="3514930" cy="2485180"/>
            </a:xfrm>
            <a:prstGeom prst="rect">
              <a:avLst/>
            </a:prstGeom>
            <a:noFill/>
            <a:ln>
              <a:noFill/>
            </a:ln>
            <a:effectLst>
              <a:outerShdw blurRad="57150" rotWithShape="0" algn="bl" dir="5400000" dist="19050">
                <a:srgbClr val="000000">
                  <a:alpha val="50000"/>
                </a:srgbClr>
              </a:outerShdw>
            </a:effectLst>
          </p:spPr>
        </p:pic>
        <p:sp>
          <p:nvSpPr>
            <p:cNvPr id="336" name="Google Shape;336;p37"/>
            <p:cNvSpPr/>
            <p:nvPr/>
          </p:nvSpPr>
          <p:spPr>
            <a:xfrm rot="-278241">
              <a:off x="7223322" y="1831419"/>
              <a:ext cx="734705" cy="262765"/>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274350" lIns="274350" spcFirstLastPara="1" rIns="274350" wrap="square" tIns="274350">
              <a:noAutofit/>
            </a:bodyPr>
            <a:lstStyle/>
            <a:p>
              <a:pPr indent="0" lvl="0" marL="0" rtl="0" algn="l">
                <a:spcBef>
                  <a:spcPts val="0"/>
                </a:spcBef>
                <a:spcAft>
                  <a:spcPts val="0"/>
                </a:spcAft>
                <a:buNone/>
              </a:pPr>
              <a:r>
                <a:t/>
              </a:r>
              <a:endParaRPr/>
            </a:p>
          </p:txBody>
        </p:sp>
      </p:grpSp>
      <p:pic>
        <p:nvPicPr>
          <p:cNvPr id="337" name="Google Shape;337;p37"/>
          <p:cNvPicPr preferRelativeResize="0"/>
          <p:nvPr/>
        </p:nvPicPr>
        <p:blipFill>
          <a:blip r:embed="rId6">
            <a:alphaModFix/>
          </a:blip>
          <a:stretch>
            <a:fillRect/>
          </a:stretch>
        </p:blipFill>
        <p:spPr>
          <a:xfrm>
            <a:off x="20870400" y="441392"/>
            <a:ext cx="5229601" cy="5250822"/>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pic>
        <p:nvPicPr>
          <p:cNvPr id="343" name="Google Shape;343;p38"/>
          <p:cNvPicPr preferRelativeResize="0"/>
          <p:nvPr/>
        </p:nvPicPr>
        <p:blipFill rotWithShape="1">
          <a:blip r:embed="rId3">
            <a:alphaModFix/>
          </a:blip>
          <a:srcRect b="0" l="0" r="0" t="0"/>
          <a:stretch/>
        </p:blipFill>
        <p:spPr>
          <a:xfrm>
            <a:off x="5590725" y="7342941"/>
            <a:ext cx="5355895" cy="1037496"/>
          </a:xfrm>
          <a:prstGeom prst="rect">
            <a:avLst/>
          </a:prstGeom>
          <a:noFill/>
          <a:ln>
            <a:noFill/>
          </a:ln>
        </p:spPr>
      </p:pic>
      <p:pic>
        <p:nvPicPr>
          <p:cNvPr id="344" name="Google Shape;344;p38"/>
          <p:cNvPicPr preferRelativeResize="0"/>
          <p:nvPr/>
        </p:nvPicPr>
        <p:blipFill rotWithShape="1">
          <a:blip r:embed="rId3">
            <a:alphaModFix/>
          </a:blip>
          <a:srcRect b="0" l="0" r="0" t="0"/>
          <a:stretch/>
        </p:blipFill>
        <p:spPr>
          <a:xfrm>
            <a:off x="-1029524" y="829787"/>
            <a:ext cx="10066722" cy="2957403"/>
          </a:xfrm>
          <a:prstGeom prst="rect">
            <a:avLst/>
          </a:prstGeom>
          <a:noFill/>
          <a:ln>
            <a:noFill/>
          </a:ln>
        </p:spPr>
      </p:pic>
      <p:sp>
        <p:nvSpPr>
          <p:cNvPr id="345" name="Google Shape;345;p38"/>
          <p:cNvSpPr txBox="1"/>
          <p:nvPr/>
        </p:nvSpPr>
        <p:spPr>
          <a:xfrm rot="-59855">
            <a:off x="1275776" y="1517435"/>
            <a:ext cx="16404086" cy="1917305"/>
          </a:xfrm>
          <a:prstGeom prst="rect">
            <a:avLst/>
          </a:prstGeom>
          <a:noFill/>
          <a:ln>
            <a:noFill/>
          </a:ln>
        </p:spPr>
        <p:txBody>
          <a:bodyPr anchorCtr="0" anchor="t" bIns="102850" lIns="205775" spcFirstLastPara="1" rIns="205775" wrap="square" tIns="102850">
            <a:noAutofit/>
          </a:bodyPr>
          <a:lstStyle/>
          <a:p>
            <a:pPr indent="0" lvl="0" marL="0" rtl="0" algn="l">
              <a:lnSpc>
                <a:spcPct val="90000"/>
              </a:lnSpc>
              <a:spcBef>
                <a:spcPts val="0"/>
              </a:spcBef>
              <a:spcAft>
                <a:spcPts val="0"/>
              </a:spcAft>
              <a:buClr>
                <a:schemeClr val="dk1"/>
              </a:buClr>
              <a:buSzPts val="2400"/>
              <a:buFont typeface="Arial"/>
              <a:buNone/>
            </a:pPr>
            <a:r>
              <a:rPr b="1" lang="en" sz="9000">
                <a:solidFill>
                  <a:schemeClr val="dk1"/>
                </a:solidFill>
                <a:latin typeface="Calibri"/>
                <a:ea typeface="Calibri"/>
                <a:cs typeface="Calibri"/>
                <a:sym typeface="Calibri"/>
              </a:rPr>
              <a:t>Send it to us</a:t>
            </a:r>
            <a:endParaRPr b="1" sz="9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2400"/>
              <a:buFont typeface="Arial"/>
              <a:buNone/>
            </a:pPr>
            <a:r>
              <a:t/>
            </a:r>
            <a:endParaRPr b="1" sz="9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2400"/>
              <a:buFont typeface="Arial"/>
              <a:buNone/>
            </a:pPr>
            <a:r>
              <a:t/>
            </a:r>
            <a:endParaRPr b="1" sz="9000">
              <a:solidFill>
                <a:schemeClr val="dk1"/>
              </a:solidFill>
              <a:latin typeface="Calibri"/>
              <a:ea typeface="Calibri"/>
              <a:cs typeface="Calibri"/>
              <a:sym typeface="Calibri"/>
            </a:endParaRPr>
          </a:p>
        </p:txBody>
      </p:sp>
      <p:sp>
        <p:nvSpPr>
          <p:cNvPr id="346" name="Google Shape;346;p38"/>
          <p:cNvSpPr txBox="1"/>
          <p:nvPr/>
        </p:nvSpPr>
        <p:spPr>
          <a:xfrm>
            <a:off x="1672125" y="4067828"/>
            <a:ext cx="13258800" cy="12930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lang="en" sz="4800">
                <a:latin typeface="Calibri"/>
                <a:ea typeface="Calibri"/>
                <a:cs typeface="Calibri"/>
                <a:sym typeface="Calibri"/>
              </a:rPr>
              <a:t>Upload your invention at</a:t>
            </a:r>
            <a:endParaRPr sz="4800">
              <a:latin typeface="Calibri"/>
              <a:ea typeface="Calibri"/>
              <a:cs typeface="Calibri"/>
              <a:sym typeface="Calibri"/>
            </a:endParaRPr>
          </a:p>
        </p:txBody>
      </p:sp>
      <p:sp>
        <p:nvSpPr>
          <p:cNvPr id="347" name="Google Shape;347;p38"/>
          <p:cNvSpPr txBox="1"/>
          <p:nvPr/>
        </p:nvSpPr>
        <p:spPr>
          <a:xfrm>
            <a:off x="3231600" y="13254379"/>
            <a:ext cx="12270600" cy="12930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Clr>
                <a:schemeClr val="dk1"/>
              </a:buClr>
              <a:buSzPts val="3300"/>
              <a:buFont typeface="Arial"/>
              <a:buNone/>
            </a:pPr>
            <a:r>
              <a:rPr b="1" lang="en" sz="4800">
                <a:latin typeface="Calibri"/>
                <a:ea typeface="Calibri"/>
                <a:cs typeface="Calibri"/>
                <a:sym typeface="Calibri"/>
              </a:rPr>
              <a:t>We can’t wait to see your genius inventions!</a:t>
            </a:r>
            <a:endParaRPr b="1" sz="4800">
              <a:latin typeface="Calibri"/>
              <a:ea typeface="Calibri"/>
              <a:cs typeface="Calibri"/>
              <a:sym typeface="Calibri"/>
            </a:endParaRPr>
          </a:p>
        </p:txBody>
      </p:sp>
      <p:sp>
        <p:nvSpPr>
          <p:cNvPr id="348" name="Google Shape;348;p38"/>
          <p:cNvSpPr txBox="1"/>
          <p:nvPr/>
        </p:nvSpPr>
        <p:spPr>
          <a:xfrm>
            <a:off x="5590725" y="7242014"/>
            <a:ext cx="7774200" cy="12930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lang="en" sz="4800">
                <a:solidFill>
                  <a:schemeClr val="dk1"/>
                </a:solidFill>
                <a:latin typeface="Calibri"/>
                <a:ea typeface="Calibri"/>
                <a:cs typeface="Calibri"/>
                <a:sym typeface="Calibri"/>
              </a:rPr>
              <a:t>By </a:t>
            </a:r>
            <a:r>
              <a:rPr b="1" lang="en" sz="4800">
                <a:solidFill>
                  <a:schemeClr val="dk1"/>
                </a:solidFill>
                <a:latin typeface="Calibri"/>
                <a:ea typeface="Calibri"/>
                <a:cs typeface="Calibri"/>
                <a:sym typeface="Calibri"/>
              </a:rPr>
              <a:t>30th April 2024</a:t>
            </a:r>
            <a:endParaRPr b="1" sz="4800">
              <a:solidFill>
                <a:schemeClr val="dk1"/>
              </a:solidFill>
            </a:endParaRPr>
          </a:p>
        </p:txBody>
      </p:sp>
      <p:sp>
        <p:nvSpPr>
          <p:cNvPr id="349" name="Google Shape;349;p38"/>
          <p:cNvSpPr txBox="1"/>
          <p:nvPr/>
        </p:nvSpPr>
        <p:spPr>
          <a:xfrm>
            <a:off x="1521306" y="9243414"/>
            <a:ext cx="11409300" cy="24936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lang="en" sz="4200">
                <a:solidFill>
                  <a:schemeClr val="dk1"/>
                </a:solidFill>
                <a:latin typeface="Calibri"/>
                <a:ea typeface="Calibri"/>
                <a:cs typeface="Calibri"/>
                <a:sym typeface="Calibri"/>
              </a:rPr>
              <a:t>Your invention could be brought to life by professional makers and shown in a real life exhibition in South Tyneside! </a:t>
            </a:r>
            <a:endParaRPr sz="4200"/>
          </a:p>
        </p:txBody>
      </p:sp>
      <p:sp>
        <p:nvSpPr>
          <p:cNvPr id="350" name="Google Shape;350;p38"/>
          <p:cNvSpPr txBox="1"/>
          <p:nvPr/>
        </p:nvSpPr>
        <p:spPr>
          <a:xfrm>
            <a:off x="1892923" y="5240520"/>
            <a:ext cx="9874800" cy="12930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b="1" lang="en" sz="4800">
                <a:solidFill>
                  <a:schemeClr val="dk1"/>
                </a:solidFill>
                <a:latin typeface="Calibri"/>
                <a:ea typeface="Calibri"/>
                <a:cs typeface="Calibri"/>
                <a:sym typeface="Calibri"/>
              </a:rPr>
              <a:t>southtyneside</a:t>
            </a:r>
            <a:r>
              <a:rPr b="1" lang="en" sz="4800">
                <a:solidFill>
                  <a:schemeClr val="dk1"/>
                </a:solidFill>
                <a:latin typeface="Calibri"/>
                <a:ea typeface="Calibri"/>
                <a:cs typeface="Calibri"/>
                <a:sym typeface="Calibri"/>
              </a:rPr>
              <a:t>.littleinventors.org</a:t>
            </a:r>
            <a:endParaRPr sz="4800"/>
          </a:p>
        </p:txBody>
      </p:sp>
      <p:pic>
        <p:nvPicPr>
          <p:cNvPr id="351" name="Google Shape;351;p38"/>
          <p:cNvPicPr preferRelativeResize="0"/>
          <p:nvPr/>
        </p:nvPicPr>
        <p:blipFill>
          <a:blip r:embed="rId4">
            <a:alphaModFix/>
          </a:blip>
          <a:stretch>
            <a:fillRect/>
          </a:stretch>
        </p:blipFill>
        <p:spPr>
          <a:xfrm>
            <a:off x="21129806" y="12387884"/>
            <a:ext cx="5355918" cy="2202456"/>
          </a:xfrm>
          <a:prstGeom prst="rect">
            <a:avLst/>
          </a:prstGeom>
          <a:noFill/>
          <a:ln>
            <a:noFill/>
          </a:ln>
        </p:spPr>
      </p:pic>
      <p:pic>
        <p:nvPicPr>
          <p:cNvPr id="352" name="Google Shape;352;p38"/>
          <p:cNvPicPr preferRelativeResize="0"/>
          <p:nvPr/>
        </p:nvPicPr>
        <p:blipFill>
          <a:blip r:embed="rId5">
            <a:alphaModFix/>
          </a:blip>
          <a:stretch>
            <a:fillRect/>
          </a:stretch>
        </p:blipFill>
        <p:spPr>
          <a:xfrm rot="22">
            <a:off x="14097075" y="2015045"/>
            <a:ext cx="9087787" cy="1037281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pic>
        <p:nvPicPr>
          <p:cNvPr id="357" name="Google Shape;357;p39"/>
          <p:cNvPicPr preferRelativeResize="0"/>
          <p:nvPr/>
        </p:nvPicPr>
        <p:blipFill>
          <a:blip r:embed="rId3">
            <a:alphaModFix/>
          </a:blip>
          <a:stretch>
            <a:fillRect/>
          </a:stretch>
        </p:blipFill>
        <p:spPr>
          <a:xfrm>
            <a:off x="2681600" y="6478617"/>
            <a:ext cx="5497946" cy="2260850"/>
          </a:xfrm>
          <a:prstGeom prst="rect">
            <a:avLst/>
          </a:prstGeom>
          <a:noFill/>
          <a:ln>
            <a:noFill/>
          </a:ln>
        </p:spPr>
      </p:pic>
      <p:pic>
        <p:nvPicPr>
          <p:cNvPr id="358" name="Google Shape;358;p39"/>
          <p:cNvPicPr preferRelativeResize="0"/>
          <p:nvPr/>
        </p:nvPicPr>
        <p:blipFill>
          <a:blip r:embed="rId4">
            <a:alphaModFix/>
          </a:blip>
          <a:stretch>
            <a:fillRect/>
          </a:stretch>
        </p:blipFill>
        <p:spPr>
          <a:xfrm>
            <a:off x="9946662" y="6934639"/>
            <a:ext cx="7575849" cy="1956825"/>
          </a:xfrm>
          <a:prstGeom prst="rect">
            <a:avLst/>
          </a:prstGeom>
          <a:noFill/>
          <a:ln>
            <a:noFill/>
          </a:ln>
        </p:spPr>
      </p:pic>
      <p:pic>
        <p:nvPicPr>
          <p:cNvPr id="359" name="Google Shape;359;p39"/>
          <p:cNvPicPr preferRelativeResize="0"/>
          <p:nvPr/>
        </p:nvPicPr>
        <p:blipFill>
          <a:blip r:embed="rId5">
            <a:alphaModFix/>
          </a:blip>
          <a:stretch>
            <a:fillRect/>
          </a:stretch>
        </p:blipFill>
        <p:spPr>
          <a:xfrm>
            <a:off x="18284575" y="5815749"/>
            <a:ext cx="7269850" cy="30757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pic>
        <p:nvPicPr>
          <p:cNvPr id="82" name="Google Shape;82;p16"/>
          <p:cNvPicPr preferRelativeResize="0"/>
          <p:nvPr/>
        </p:nvPicPr>
        <p:blipFill rotWithShape="1">
          <a:blip r:embed="rId3">
            <a:alphaModFix/>
          </a:blip>
          <a:srcRect b="0" l="0" r="0" t="0"/>
          <a:stretch/>
        </p:blipFill>
        <p:spPr>
          <a:xfrm>
            <a:off x="-1391100" y="704126"/>
            <a:ext cx="14367071" cy="2340280"/>
          </a:xfrm>
          <a:prstGeom prst="rect">
            <a:avLst/>
          </a:prstGeom>
          <a:noFill/>
          <a:ln>
            <a:noFill/>
          </a:ln>
        </p:spPr>
      </p:pic>
      <p:sp>
        <p:nvSpPr>
          <p:cNvPr id="83" name="Google Shape;83;p16"/>
          <p:cNvSpPr txBox="1"/>
          <p:nvPr/>
        </p:nvSpPr>
        <p:spPr>
          <a:xfrm rot="1507">
            <a:off x="1179643" y="1332481"/>
            <a:ext cx="12321901" cy="1618800"/>
          </a:xfrm>
          <a:prstGeom prst="rect">
            <a:avLst/>
          </a:prstGeom>
          <a:noFill/>
          <a:ln>
            <a:noFill/>
          </a:ln>
        </p:spPr>
        <p:txBody>
          <a:bodyPr anchorCtr="0" anchor="t" bIns="102850" lIns="205775" spcFirstLastPara="1" rIns="205775" wrap="square" tIns="102850">
            <a:noAutofit/>
          </a:bodyPr>
          <a:lstStyle/>
          <a:p>
            <a:pPr indent="0" lvl="0" marL="0" rtl="0" algn="l">
              <a:lnSpc>
                <a:spcPct val="90000"/>
              </a:lnSpc>
              <a:spcBef>
                <a:spcPts val="0"/>
              </a:spcBef>
              <a:spcAft>
                <a:spcPts val="0"/>
              </a:spcAft>
              <a:buClr>
                <a:schemeClr val="dk1"/>
              </a:buClr>
              <a:buSzPts val="2400"/>
              <a:buFont typeface="Arial"/>
              <a:buNone/>
            </a:pPr>
            <a:r>
              <a:rPr b="1" lang="en" sz="8400">
                <a:solidFill>
                  <a:schemeClr val="dk1"/>
                </a:solidFill>
                <a:latin typeface="Calibri"/>
                <a:ea typeface="Calibri"/>
                <a:cs typeface="Calibri"/>
                <a:sym typeface="Calibri"/>
              </a:rPr>
              <a:t>Mission: Little Inventors</a:t>
            </a:r>
            <a:endParaRPr b="1" sz="84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2400"/>
              <a:buFont typeface="Arial"/>
              <a:buNone/>
            </a:pPr>
            <a:r>
              <a:t/>
            </a:r>
            <a:endParaRPr b="1" sz="9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2400"/>
              <a:buFont typeface="Arial"/>
              <a:buNone/>
            </a:pPr>
            <a:r>
              <a:t/>
            </a:r>
            <a:endParaRPr b="1" sz="9000">
              <a:solidFill>
                <a:schemeClr val="dk1"/>
              </a:solidFill>
              <a:latin typeface="Calibri"/>
              <a:ea typeface="Calibri"/>
              <a:cs typeface="Calibri"/>
              <a:sym typeface="Calibri"/>
            </a:endParaRPr>
          </a:p>
        </p:txBody>
      </p:sp>
      <p:pic>
        <p:nvPicPr>
          <p:cNvPr id="84" name="Google Shape;84;p16"/>
          <p:cNvPicPr preferRelativeResize="0"/>
          <p:nvPr/>
        </p:nvPicPr>
        <p:blipFill>
          <a:blip r:embed="rId4">
            <a:alphaModFix/>
          </a:blip>
          <a:stretch>
            <a:fillRect/>
          </a:stretch>
        </p:blipFill>
        <p:spPr>
          <a:xfrm rot="-171976">
            <a:off x="1418551" y="4291915"/>
            <a:ext cx="12195745" cy="9860390"/>
          </a:xfrm>
          <a:prstGeom prst="rect">
            <a:avLst/>
          </a:prstGeom>
          <a:noFill/>
          <a:ln>
            <a:noFill/>
          </a:ln>
          <a:effectLst>
            <a:outerShdw blurRad="28575" rotWithShape="0" algn="bl" dir="2340000" dist="28575">
              <a:srgbClr val="000000">
                <a:alpha val="30000"/>
              </a:srgbClr>
            </a:outerShdw>
          </a:effectLst>
        </p:spPr>
      </p:pic>
      <p:pic>
        <p:nvPicPr>
          <p:cNvPr id="85" name="Google Shape;85;p16"/>
          <p:cNvPicPr preferRelativeResize="0"/>
          <p:nvPr/>
        </p:nvPicPr>
        <p:blipFill>
          <a:blip r:embed="rId5">
            <a:alphaModFix/>
          </a:blip>
          <a:stretch>
            <a:fillRect/>
          </a:stretch>
        </p:blipFill>
        <p:spPr>
          <a:xfrm rot="27874">
            <a:off x="15205940" y="2484861"/>
            <a:ext cx="7751218" cy="4512335"/>
          </a:xfrm>
          <a:prstGeom prst="rect">
            <a:avLst/>
          </a:prstGeom>
          <a:noFill/>
          <a:ln>
            <a:noFill/>
          </a:ln>
        </p:spPr>
      </p:pic>
      <p:pic>
        <p:nvPicPr>
          <p:cNvPr id="86" name="Google Shape;86;p16"/>
          <p:cNvPicPr preferRelativeResize="0"/>
          <p:nvPr/>
        </p:nvPicPr>
        <p:blipFill>
          <a:blip r:embed="rId6">
            <a:alphaModFix/>
          </a:blip>
          <a:stretch>
            <a:fillRect/>
          </a:stretch>
        </p:blipFill>
        <p:spPr>
          <a:xfrm rot="344160">
            <a:off x="20212478" y="8003761"/>
            <a:ext cx="5938920" cy="6045030"/>
          </a:xfrm>
          <a:prstGeom prst="rect">
            <a:avLst/>
          </a:prstGeom>
          <a:noFill/>
          <a:ln>
            <a:noFill/>
          </a:ln>
          <a:effectLst>
            <a:outerShdw blurRad="57150" rotWithShape="0" algn="bl" dir="5400000" dist="19050">
              <a:srgbClr val="000000">
                <a:alpha val="50000"/>
              </a:srgbClr>
            </a:outerShdw>
          </a:effectLst>
        </p:spPr>
      </p:pic>
      <p:pic>
        <p:nvPicPr>
          <p:cNvPr id="87" name="Google Shape;87;p16"/>
          <p:cNvPicPr preferRelativeResize="0"/>
          <p:nvPr/>
        </p:nvPicPr>
        <p:blipFill>
          <a:blip r:embed="rId7">
            <a:alphaModFix/>
          </a:blip>
          <a:stretch>
            <a:fillRect/>
          </a:stretch>
        </p:blipFill>
        <p:spPr>
          <a:xfrm>
            <a:off x="13224120" y="9230950"/>
            <a:ext cx="5926246" cy="4132024"/>
          </a:xfrm>
          <a:prstGeom prst="rect">
            <a:avLst/>
          </a:prstGeom>
          <a:noFill/>
          <a:ln>
            <a:noFill/>
          </a:ln>
        </p:spPr>
      </p:pic>
      <p:sp>
        <p:nvSpPr>
          <p:cNvPr id="88" name="Google Shape;88;p16"/>
          <p:cNvSpPr txBox="1"/>
          <p:nvPr/>
        </p:nvSpPr>
        <p:spPr>
          <a:xfrm>
            <a:off x="14717550" y="13422378"/>
            <a:ext cx="2939400" cy="12006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b="1" lang="en" sz="4200">
                <a:latin typeface="Calibri"/>
                <a:ea typeface="Calibri"/>
                <a:cs typeface="Calibri"/>
                <a:sym typeface="Calibri"/>
              </a:rPr>
              <a:t>Space cat!</a:t>
            </a:r>
            <a:endParaRPr b="1" sz="4200">
              <a:latin typeface="Calibri"/>
              <a:ea typeface="Calibri"/>
              <a:cs typeface="Calibri"/>
              <a:sym typeface="Calibri"/>
            </a:endParaRPr>
          </a:p>
        </p:txBody>
      </p:sp>
      <p:pic>
        <p:nvPicPr>
          <p:cNvPr id="89" name="Google Shape;89;p16"/>
          <p:cNvPicPr preferRelativeResize="0"/>
          <p:nvPr/>
        </p:nvPicPr>
        <p:blipFill>
          <a:blip r:embed="rId8">
            <a:alphaModFix/>
          </a:blip>
          <a:stretch>
            <a:fillRect/>
          </a:stretch>
        </p:blipFill>
        <p:spPr>
          <a:xfrm rot="-937233">
            <a:off x="24247363" y="1205330"/>
            <a:ext cx="2405228" cy="2206393"/>
          </a:xfrm>
          <a:prstGeom prst="rect">
            <a:avLst/>
          </a:prstGeom>
          <a:noFill/>
          <a:ln>
            <a:noFill/>
          </a:ln>
        </p:spPr>
      </p:pic>
      <p:pic>
        <p:nvPicPr>
          <p:cNvPr id="90" name="Google Shape;90;p16"/>
          <p:cNvPicPr preferRelativeResize="0"/>
          <p:nvPr/>
        </p:nvPicPr>
        <p:blipFill>
          <a:blip r:embed="rId9">
            <a:alphaModFix/>
          </a:blip>
          <a:stretch>
            <a:fillRect/>
          </a:stretch>
        </p:blipFill>
        <p:spPr>
          <a:xfrm>
            <a:off x="-161250" y="11074968"/>
            <a:ext cx="5187749" cy="5154975"/>
          </a:xfrm>
          <a:prstGeom prst="rect">
            <a:avLst/>
          </a:prstGeom>
          <a:noFill/>
          <a:ln>
            <a:noFill/>
          </a:ln>
        </p:spPr>
      </p:pic>
      <p:pic>
        <p:nvPicPr>
          <p:cNvPr id="91" name="Google Shape;91;p16"/>
          <p:cNvPicPr preferRelativeResize="0"/>
          <p:nvPr/>
        </p:nvPicPr>
        <p:blipFill>
          <a:blip r:embed="rId10">
            <a:alphaModFix/>
          </a:blip>
          <a:stretch>
            <a:fillRect/>
          </a:stretch>
        </p:blipFill>
        <p:spPr>
          <a:xfrm rot="958277">
            <a:off x="23665380" y="4446425"/>
            <a:ext cx="1761841" cy="2731534"/>
          </a:xfrm>
          <a:prstGeom prst="rect">
            <a:avLst/>
          </a:prstGeom>
          <a:noFill/>
          <a:ln>
            <a:noFill/>
          </a:ln>
        </p:spPr>
      </p:pic>
      <p:pic>
        <p:nvPicPr>
          <p:cNvPr id="92" name="Google Shape;92;p16"/>
          <p:cNvPicPr preferRelativeResize="0"/>
          <p:nvPr/>
        </p:nvPicPr>
        <p:blipFill>
          <a:blip r:embed="rId11">
            <a:alphaModFix/>
          </a:blip>
          <a:stretch>
            <a:fillRect/>
          </a:stretch>
        </p:blipFill>
        <p:spPr>
          <a:xfrm rot="641885">
            <a:off x="11304463" y="13390497"/>
            <a:ext cx="1862525" cy="1862525"/>
          </a:xfrm>
          <a:prstGeom prst="rect">
            <a:avLst/>
          </a:prstGeom>
          <a:noFill/>
          <a:ln>
            <a:noFill/>
          </a:ln>
        </p:spPr>
      </p:pic>
      <p:pic>
        <p:nvPicPr>
          <p:cNvPr id="93" name="Google Shape;93;p16"/>
          <p:cNvPicPr preferRelativeResize="0"/>
          <p:nvPr/>
        </p:nvPicPr>
        <p:blipFill>
          <a:blip r:embed="rId12">
            <a:alphaModFix/>
          </a:blip>
          <a:stretch>
            <a:fillRect/>
          </a:stretch>
        </p:blipFill>
        <p:spPr>
          <a:xfrm rot="35599">
            <a:off x="15185081" y="2441188"/>
            <a:ext cx="7792989" cy="4601705"/>
          </a:xfrm>
          <a:prstGeom prst="rect">
            <a:avLst/>
          </a:prstGeom>
          <a:noFill/>
          <a:ln>
            <a:noFill/>
          </a:ln>
        </p:spPr>
      </p:pic>
      <p:pic>
        <p:nvPicPr>
          <p:cNvPr id="94" name="Google Shape;94;p16"/>
          <p:cNvPicPr preferRelativeResize="0"/>
          <p:nvPr/>
        </p:nvPicPr>
        <p:blipFill>
          <a:blip r:embed="rId12">
            <a:alphaModFix/>
          </a:blip>
          <a:stretch>
            <a:fillRect/>
          </a:stretch>
        </p:blipFill>
        <p:spPr>
          <a:xfrm rot="-1557">
            <a:off x="13184810" y="9183521"/>
            <a:ext cx="6004800" cy="4237507"/>
          </a:xfrm>
          <a:prstGeom prst="rect">
            <a:avLst/>
          </a:prstGeom>
          <a:noFill/>
          <a:ln>
            <a:noFill/>
          </a:ln>
        </p:spPr>
      </p:pic>
      <p:pic>
        <p:nvPicPr>
          <p:cNvPr id="95" name="Google Shape;95;p16"/>
          <p:cNvPicPr preferRelativeResize="0"/>
          <p:nvPr/>
        </p:nvPicPr>
        <p:blipFill>
          <a:blip r:embed="rId13">
            <a:alphaModFix/>
          </a:blip>
          <a:stretch>
            <a:fillRect/>
          </a:stretch>
        </p:blipFill>
        <p:spPr>
          <a:xfrm rot="-4367263">
            <a:off x="16953953" y="12677101"/>
            <a:ext cx="1694825" cy="1080548"/>
          </a:xfrm>
          <a:prstGeom prst="rect">
            <a:avLst/>
          </a:prstGeom>
          <a:noFill/>
          <a:ln>
            <a:noFill/>
          </a:ln>
        </p:spPr>
      </p:pic>
      <p:pic>
        <p:nvPicPr>
          <p:cNvPr id="96" name="Google Shape;96;p16"/>
          <p:cNvPicPr preferRelativeResize="0"/>
          <p:nvPr/>
        </p:nvPicPr>
        <p:blipFill>
          <a:blip r:embed="rId14">
            <a:alphaModFix/>
          </a:blip>
          <a:stretch>
            <a:fillRect/>
          </a:stretch>
        </p:blipFill>
        <p:spPr>
          <a:xfrm rot="2219081">
            <a:off x="20692474" y="860111"/>
            <a:ext cx="2179543" cy="1596544"/>
          </a:xfrm>
          <a:prstGeom prst="rect">
            <a:avLst/>
          </a:prstGeom>
          <a:noFill/>
          <a:ln>
            <a:noFill/>
          </a:ln>
        </p:spPr>
      </p:pic>
      <p:pic>
        <p:nvPicPr>
          <p:cNvPr id="97" name="Google Shape;97;p16"/>
          <p:cNvPicPr preferRelativeResize="0"/>
          <p:nvPr/>
        </p:nvPicPr>
        <p:blipFill>
          <a:blip r:embed="rId15">
            <a:alphaModFix/>
          </a:blip>
          <a:stretch>
            <a:fillRect/>
          </a:stretch>
        </p:blipFill>
        <p:spPr>
          <a:xfrm>
            <a:off x="16287000" y="596780"/>
            <a:ext cx="3282300" cy="235507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pic>
        <p:nvPicPr>
          <p:cNvPr descr="page3.png" id="103" name="Google Shape;103;p17"/>
          <p:cNvPicPr preferRelativeResize="0"/>
          <p:nvPr/>
        </p:nvPicPr>
        <p:blipFill rotWithShape="1">
          <a:blip r:embed="rId3">
            <a:alphaModFix/>
          </a:blip>
          <a:srcRect b="0" l="0" r="0" t="0"/>
          <a:stretch/>
        </p:blipFill>
        <p:spPr>
          <a:xfrm>
            <a:off x="3864769" y="5135799"/>
            <a:ext cx="19702477" cy="8979866"/>
          </a:xfrm>
          <a:prstGeom prst="rect">
            <a:avLst/>
          </a:prstGeom>
          <a:noFill/>
          <a:ln>
            <a:noFill/>
          </a:ln>
        </p:spPr>
      </p:pic>
      <p:sp>
        <p:nvSpPr>
          <p:cNvPr id="104" name="Google Shape;104;p17"/>
          <p:cNvSpPr txBox="1"/>
          <p:nvPr/>
        </p:nvSpPr>
        <p:spPr>
          <a:xfrm>
            <a:off x="9601200" y="3843885"/>
            <a:ext cx="6750000" cy="1787100"/>
          </a:xfrm>
          <a:prstGeom prst="rect">
            <a:avLst/>
          </a:prstGeom>
          <a:noFill/>
          <a:ln>
            <a:noFill/>
          </a:ln>
        </p:spPr>
        <p:txBody>
          <a:bodyPr anchorCtr="0" anchor="t" bIns="205775" lIns="205775" spcFirstLastPara="1" rIns="205775" wrap="square" tIns="205775">
            <a:spAutoFit/>
          </a:bodyPr>
          <a:lstStyle/>
          <a:p>
            <a:pPr indent="0" lvl="0" marL="0" rtl="0" algn="l">
              <a:lnSpc>
                <a:spcPct val="90000"/>
              </a:lnSpc>
              <a:spcBef>
                <a:spcPts val="0"/>
              </a:spcBef>
              <a:spcAft>
                <a:spcPts val="0"/>
              </a:spcAft>
              <a:buNone/>
            </a:pPr>
            <a:r>
              <a:t/>
            </a:r>
            <a:endParaRPr sz="9900">
              <a:solidFill>
                <a:schemeClr val="dk1"/>
              </a:solidFill>
              <a:latin typeface="Calibri"/>
              <a:ea typeface="Calibri"/>
              <a:cs typeface="Calibri"/>
              <a:sym typeface="Calibri"/>
            </a:endParaRPr>
          </a:p>
        </p:txBody>
      </p:sp>
      <p:pic>
        <p:nvPicPr>
          <p:cNvPr id="105" name="Google Shape;105;p17"/>
          <p:cNvPicPr preferRelativeResize="0"/>
          <p:nvPr/>
        </p:nvPicPr>
        <p:blipFill rotWithShape="1">
          <a:blip r:embed="rId4">
            <a:alphaModFix/>
          </a:blip>
          <a:srcRect b="0" l="0" r="0" t="0"/>
          <a:stretch/>
        </p:blipFill>
        <p:spPr>
          <a:xfrm>
            <a:off x="-1391100" y="704126"/>
            <a:ext cx="13306272" cy="2340280"/>
          </a:xfrm>
          <a:prstGeom prst="rect">
            <a:avLst/>
          </a:prstGeom>
          <a:noFill/>
          <a:ln>
            <a:noFill/>
          </a:ln>
        </p:spPr>
      </p:pic>
      <p:sp>
        <p:nvSpPr>
          <p:cNvPr id="106" name="Google Shape;106;p17"/>
          <p:cNvSpPr txBox="1"/>
          <p:nvPr/>
        </p:nvSpPr>
        <p:spPr>
          <a:xfrm>
            <a:off x="740325" y="1003192"/>
            <a:ext cx="10175400" cy="1742100"/>
          </a:xfrm>
          <a:prstGeom prst="rect">
            <a:avLst/>
          </a:prstGeom>
          <a:noFill/>
          <a:ln>
            <a:noFill/>
          </a:ln>
        </p:spPr>
        <p:txBody>
          <a:bodyPr anchorCtr="0" anchor="t" bIns="274350" lIns="274350" spcFirstLastPara="1" rIns="274350" wrap="square" tIns="274350">
            <a:noAutofit/>
          </a:bodyPr>
          <a:lstStyle/>
          <a:p>
            <a:pPr indent="0" lvl="0" marL="0" marR="0" rtl="0" algn="l">
              <a:lnSpc>
                <a:spcPct val="100000"/>
              </a:lnSpc>
              <a:spcBef>
                <a:spcPts val="0"/>
              </a:spcBef>
              <a:spcAft>
                <a:spcPts val="0"/>
              </a:spcAft>
              <a:buClr>
                <a:srgbClr val="000000"/>
              </a:buClr>
              <a:buSzPts val="8400"/>
              <a:buFont typeface="Arial"/>
              <a:buNone/>
            </a:pPr>
            <a:r>
              <a:rPr b="1" lang="en" sz="8400">
                <a:latin typeface="Calibri"/>
                <a:ea typeface="Calibri"/>
                <a:cs typeface="Calibri"/>
                <a:sym typeface="Calibri"/>
              </a:rPr>
              <a:t>What is an invention?</a:t>
            </a:r>
            <a:endParaRPr b="1" i="0" sz="8400" u="none" cap="none" strike="noStrike">
              <a:solidFill>
                <a:srgbClr val="000000"/>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pic>
        <p:nvPicPr>
          <p:cNvPr id="112" name="Google Shape;112;p18"/>
          <p:cNvPicPr preferRelativeResize="0"/>
          <p:nvPr/>
        </p:nvPicPr>
        <p:blipFill rotWithShape="1">
          <a:blip r:embed="rId3">
            <a:alphaModFix/>
          </a:blip>
          <a:srcRect b="0" l="0" r="0" t="0"/>
          <a:stretch/>
        </p:blipFill>
        <p:spPr>
          <a:xfrm>
            <a:off x="5619938" y="5434755"/>
            <a:ext cx="16835514" cy="8322189"/>
          </a:xfrm>
          <a:prstGeom prst="rect">
            <a:avLst/>
          </a:prstGeom>
          <a:noFill/>
          <a:ln>
            <a:noFill/>
          </a:ln>
        </p:spPr>
      </p:pic>
      <p:pic>
        <p:nvPicPr>
          <p:cNvPr id="113" name="Google Shape;113;p18"/>
          <p:cNvPicPr preferRelativeResize="0"/>
          <p:nvPr/>
        </p:nvPicPr>
        <p:blipFill rotWithShape="1">
          <a:blip r:embed="rId4">
            <a:alphaModFix/>
          </a:blip>
          <a:srcRect b="0" l="0" r="0" t="0"/>
          <a:stretch/>
        </p:blipFill>
        <p:spPr>
          <a:xfrm>
            <a:off x="-2720419" y="829777"/>
            <a:ext cx="16967865" cy="2957384"/>
          </a:xfrm>
          <a:prstGeom prst="rect">
            <a:avLst/>
          </a:prstGeom>
          <a:noFill/>
          <a:ln>
            <a:noFill/>
          </a:ln>
        </p:spPr>
      </p:pic>
      <p:sp>
        <p:nvSpPr>
          <p:cNvPr id="114" name="Google Shape;114;p18"/>
          <p:cNvSpPr txBox="1"/>
          <p:nvPr/>
        </p:nvSpPr>
        <p:spPr>
          <a:xfrm rot="-59918">
            <a:off x="1276074" y="1548917"/>
            <a:ext cx="12772040" cy="1917305"/>
          </a:xfrm>
          <a:prstGeom prst="rect">
            <a:avLst/>
          </a:prstGeom>
          <a:noFill/>
          <a:ln>
            <a:noFill/>
          </a:ln>
        </p:spPr>
        <p:txBody>
          <a:bodyPr anchorCtr="0" anchor="t" bIns="102850" lIns="205775" spcFirstLastPara="1" rIns="205775" wrap="square" tIns="102850">
            <a:noAutofit/>
          </a:bodyPr>
          <a:lstStyle/>
          <a:p>
            <a:pPr indent="0" lvl="0" marL="0" rtl="0" algn="l">
              <a:lnSpc>
                <a:spcPct val="90000"/>
              </a:lnSpc>
              <a:spcBef>
                <a:spcPts val="0"/>
              </a:spcBef>
              <a:spcAft>
                <a:spcPts val="0"/>
              </a:spcAft>
              <a:buClr>
                <a:schemeClr val="dk1"/>
              </a:buClr>
              <a:buSzPts val="2400"/>
              <a:buFont typeface="Arial"/>
              <a:buNone/>
            </a:pPr>
            <a:r>
              <a:rPr b="1" lang="en" sz="9000">
                <a:solidFill>
                  <a:schemeClr val="dk1"/>
                </a:solidFill>
                <a:latin typeface="Calibri"/>
                <a:ea typeface="Calibri"/>
                <a:cs typeface="Calibri"/>
                <a:sym typeface="Calibri"/>
              </a:rPr>
              <a:t>Who needs inventions?</a:t>
            </a:r>
            <a:endParaRPr b="1" sz="9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2400"/>
              <a:buFont typeface="Arial"/>
              <a:buNone/>
            </a:pPr>
            <a:r>
              <a:t/>
            </a:r>
            <a:endParaRPr b="1" sz="9000">
              <a:solidFill>
                <a:schemeClr val="dk1"/>
              </a:solidFill>
              <a:latin typeface="Calibri"/>
              <a:ea typeface="Calibri"/>
              <a:cs typeface="Calibri"/>
              <a:sym typeface="Calibri"/>
            </a:endParaRPr>
          </a:p>
          <a:p>
            <a:pPr indent="0" lvl="0" marL="0" rtl="0" algn="l">
              <a:lnSpc>
                <a:spcPct val="90000"/>
              </a:lnSpc>
              <a:spcBef>
                <a:spcPts val="0"/>
              </a:spcBef>
              <a:spcAft>
                <a:spcPts val="0"/>
              </a:spcAft>
              <a:buClr>
                <a:schemeClr val="dk1"/>
              </a:buClr>
              <a:buSzPts val="2400"/>
              <a:buFont typeface="Arial"/>
              <a:buNone/>
            </a:pPr>
            <a:r>
              <a:t/>
            </a:r>
            <a:endParaRPr b="1" sz="90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pic>
        <p:nvPicPr>
          <p:cNvPr id="119" name="Google Shape;119;p19"/>
          <p:cNvPicPr preferRelativeResize="0"/>
          <p:nvPr/>
        </p:nvPicPr>
        <p:blipFill>
          <a:blip r:embed="rId3">
            <a:alphaModFix/>
          </a:blip>
          <a:stretch>
            <a:fillRect/>
          </a:stretch>
        </p:blipFill>
        <p:spPr>
          <a:xfrm>
            <a:off x="740317" y="6325944"/>
            <a:ext cx="6398930" cy="6014619"/>
          </a:xfrm>
          <a:prstGeom prst="rect">
            <a:avLst/>
          </a:prstGeom>
          <a:noFill/>
          <a:ln>
            <a:noFill/>
          </a:ln>
        </p:spPr>
      </p:pic>
      <p:pic>
        <p:nvPicPr>
          <p:cNvPr id="120" name="Google Shape;120;p19"/>
          <p:cNvPicPr preferRelativeResize="0"/>
          <p:nvPr/>
        </p:nvPicPr>
        <p:blipFill rotWithShape="1">
          <a:blip r:embed="rId4">
            <a:alphaModFix/>
          </a:blip>
          <a:srcRect b="0" l="15966" r="12436" t="0"/>
          <a:stretch/>
        </p:blipFill>
        <p:spPr>
          <a:xfrm>
            <a:off x="7265315" y="6176414"/>
            <a:ext cx="6103803" cy="5695670"/>
          </a:xfrm>
          <a:prstGeom prst="rect">
            <a:avLst/>
          </a:prstGeom>
          <a:noFill/>
          <a:ln>
            <a:noFill/>
          </a:ln>
        </p:spPr>
      </p:pic>
      <p:pic>
        <p:nvPicPr>
          <p:cNvPr id="121" name="Google Shape;121;p19"/>
          <p:cNvPicPr preferRelativeResize="0"/>
          <p:nvPr/>
        </p:nvPicPr>
        <p:blipFill rotWithShape="1">
          <a:blip r:embed="rId5">
            <a:alphaModFix/>
          </a:blip>
          <a:srcRect b="0" l="0" r="0" t="0"/>
          <a:stretch/>
        </p:blipFill>
        <p:spPr>
          <a:xfrm>
            <a:off x="-719550" y="704201"/>
            <a:ext cx="16018805" cy="2340280"/>
          </a:xfrm>
          <a:prstGeom prst="rect">
            <a:avLst/>
          </a:prstGeom>
          <a:noFill/>
          <a:ln>
            <a:noFill/>
          </a:ln>
        </p:spPr>
      </p:pic>
      <p:sp>
        <p:nvSpPr>
          <p:cNvPr id="122" name="Google Shape;122;p19"/>
          <p:cNvSpPr txBox="1"/>
          <p:nvPr/>
        </p:nvSpPr>
        <p:spPr>
          <a:xfrm>
            <a:off x="740325" y="1003192"/>
            <a:ext cx="14344200" cy="1742100"/>
          </a:xfrm>
          <a:prstGeom prst="rect">
            <a:avLst/>
          </a:prstGeom>
          <a:noFill/>
          <a:ln>
            <a:noFill/>
          </a:ln>
        </p:spPr>
        <p:txBody>
          <a:bodyPr anchorCtr="0" anchor="t" bIns="274350" lIns="274350" spcFirstLastPara="1" rIns="274350" wrap="square" tIns="274350">
            <a:noAutofit/>
          </a:bodyPr>
          <a:lstStyle/>
          <a:p>
            <a:pPr indent="0" lvl="0" marL="0" marR="0" rtl="0" algn="l">
              <a:lnSpc>
                <a:spcPct val="100000"/>
              </a:lnSpc>
              <a:spcBef>
                <a:spcPts val="0"/>
              </a:spcBef>
              <a:spcAft>
                <a:spcPts val="0"/>
              </a:spcAft>
              <a:buClr>
                <a:srgbClr val="000000"/>
              </a:buClr>
              <a:buSzPts val="8400"/>
              <a:buFont typeface="Arial"/>
              <a:buNone/>
            </a:pPr>
            <a:r>
              <a:rPr b="1" lang="en" sz="8400">
                <a:latin typeface="Calibri"/>
                <a:ea typeface="Calibri"/>
                <a:cs typeface="Calibri"/>
                <a:sym typeface="Calibri"/>
              </a:rPr>
              <a:t>Where can inventing take you?</a:t>
            </a:r>
            <a:endParaRPr b="1" i="0" sz="8400" u="none" cap="none" strike="noStrike">
              <a:solidFill>
                <a:srgbClr val="000000"/>
              </a:solidFill>
              <a:latin typeface="Calibri"/>
              <a:ea typeface="Calibri"/>
              <a:cs typeface="Calibri"/>
              <a:sym typeface="Calibri"/>
            </a:endParaRPr>
          </a:p>
        </p:txBody>
      </p:sp>
      <p:sp>
        <p:nvSpPr>
          <p:cNvPr id="123" name="Google Shape;123;p19"/>
          <p:cNvSpPr txBox="1"/>
          <p:nvPr/>
        </p:nvSpPr>
        <p:spPr>
          <a:xfrm>
            <a:off x="740288" y="3703789"/>
            <a:ext cx="6399000" cy="17547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b="1" lang="en" sz="3900">
                <a:latin typeface="Calibri"/>
                <a:ea typeface="Calibri"/>
                <a:cs typeface="Calibri"/>
                <a:sym typeface="Calibri"/>
              </a:rPr>
              <a:t>Arthur, age 8 invented the Super Grow 11000. </a:t>
            </a:r>
            <a:endParaRPr b="1" sz="3900">
              <a:latin typeface="Calibri"/>
              <a:ea typeface="Calibri"/>
              <a:cs typeface="Calibri"/>
              <a:sym typeface="Calibri"/>
            </a:endParaRPr>
          </a:p>
        </p:txBody>
      </p:sp>
      <p:sp>
        <p:nvSpPr>
          <p:cNvPr id="124" name="Google Shape;124;p19"/>
          <p:cNvSpPr txBox="1"/>
          <p:nvPr/>
        </p:nvSpPr>
        <p:spPr>
          <a:xfrm>
            <a:off x="7126125" y="3501111"/>
            <a:ext cx="6804900" cy="23550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lang="en" sz="3900">
                <a:latin typeface="Calibri"/>
                <a:ea typeface="Calibri"/>
                <a:cs typeface="Calibri"/>
                <a:sym typeface="Calibri"/>
              </a:rPr>
              <a:t>His invention was made into a real object and shown in the </a:t>
            </a:r>
            <a:r>
              <a:rPr b="1" lang="en" sz="3900">
                <a:latin typeface="Calibri"/>
                <a:ea typeface="Calibri"/>
                <a:cs typeface="Calibri"/>
                <a:sym typeface="Calibri"/>
              </a:rPr>
              <a:t>Great Exhibition of the North.</a:t>
            </a:r>
            <a:endParaRPr b="1" sz="3900">
              <a:latin typeface="Calibri"/>
              <a:ea typeface="Calibri"/>
              <a:cs typeface="Calibri"/>
              <a:sym typeface="Calibri"/>
            </a:endParaRPr>
          </a:p>
        </p:txBody>
      </p:sp>
      <p:sp>
        <p:nvSpPr>
          <p:cNvPr id="125" name="Google Shape;125;p19"/>
          <p:cNvSpPr txBox="1"/>
          <p:nvPr/>
        </p:nvSpPr>
        <p:spPr>
          <a:xfrm>
            <a:off x="13369125" y="13631289"/>
            <a:ext cx="14518800" cy="12930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b="1" lang="en" sz="4800">
                <a:latin typeface="Calibri"/>
                <a:ea typeface="Calibri"/>
                <a:cs typeface="Calibri"/>
                <a:sym typeface="Calibri"/>
              </a:rPr>
              <a:t>There are no limits to where invention can take you! </a:t>
            </a:r>
            <a:endParaRPr b="1" sz="4800">
              <a:latin typeface="Calibri"/>
              <a:ea typeface="Calibri"/>
              <a:cs typeface="Calibri"/>
              <a:sym typeface="Calibri"/>
            </a:endParaRPr>
          </a:p>
        </p:txBody>
      </p:sp>
      <p:pic>
        <p:nvPicPr>
          <p:cNvPr id="126" name="Google Shape;126;p19"/>
          <p:cNvPicPr preferRelativeResize="0"/>
          <p:nvPr/>
        </p:nvPicPr>
        <p:blipFill rotWithShape="1">
          <a:blip r:embed="rId6">
            <a:alphaModFix/>
          </a:blip>
          <a:srcRect b="9861" l="0" r="0" t="0"/>
          <a:stretch/>
        </p:blipFill>
        <p:spPr>
          <a:xfrm>
            <a:off x="13716000" y="6176411"/>
            <a:ext cx="6103796" cy="5695683"/>
          </a:xfrm>
          <a:prstGeom prst="rect">
            <a:avLst/>
          </a:prstGeom>
          <a:noFill/>
          <a:ln>
            <a:noFill/>
          </a:ln>
        </p:spPr>
      </p:pic>
      <p:pic>
        <p:nvPicPr>
          <p:cNvPr id="127" name="Google Shape;127;p19"/>
          <p:cNvPicPr preferRelativeResize="0"/>
          <p:nvPr/>
        </p:nvPicPr>
        <p:blipFill>
          <a:blip r:embed="rId7">
            <a:alphaModFix/>
          </a:blip>
          <a:stretch>
            <a:fillRect/>
          </a:stretch>
        </p:blipFill>
        <p:spPr>
          <a:xfrm>
            <a:off x="20166675" y="6176411"/>
            <a:ext cx="6804936" cy="5690628"/>
          </a:xfrm>
          <a:prstGeom prst="rect">
            <a:avLst/>
          </a:prstGeom>
          <a:noFill/>
          <a:ln>
            <a:noFill/>
          </a:ln>
        </p:spPr>
      </p:pic>
      <p:sp>
        <p:nvSpPr>
          <p:cNvPr id="128" name="Google Shape;128;p19"/>
          <p:cNvSpPr txBox="1"/>
          <p:nvPr/>
        </p:nvSpPr>
        <p:spPr>
          <a:xfrm>
            <a:off x="14070225" y="3510052"/>
            <a:ext cx="5680800" cy="23550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lang="en" sz="3900">
                <a:latin typeface="Calibri"/>
                <a:ea typeface="Calibri"/>
                <a:cs typeface="Calibri"/>
                <a:sym typeface="Calibri"/>
              </a:rPr>
              <a:t>Arthur was invited to talk on the </a:t>
            </a:r>
            <a:r>
              <a:rPr b="1" lang="en" sz="3900">
                <a:latin typeface="Calibri"/>
                <a:ea typeface="Calibri"/>
                <a:cs typeface="Calibri"/>
                <a:sym typeface="Calibri"/>
              </a:rPr>
              <a:t>radio</a:t>
            </a:r>
            <a:r>
              <a:rPr lang="en" sz="3900">
                <a:latin typeface="Calibri"/>
                <a:ea typeface="Calibri"/>
                <a:cs typeface="Calibri"/>
                <a:sym typeface="Calibri"/>
              </a:rPr>
              <a:t> about his idea.</a:t>
            </a:r>
            <a:endParaRPr sz="3900">
              <a:latin typeface="Calibri"/>
              <a:ea typeface="Calibri"/>
              <a:cs typeface="Calibri"/>
              <a:sym typeface="Calibri"/>
            </a:endParaRPr>
          </a:p>
        </p:txBody>
      </p:sp>
      <p:sp>
        <p:nvSpPr>
          <p:cNvPr id="129" name="Google Shape;129;p19"/>
          <p:cNvSpPr txBox="1"/>
          <p:nvPr/>
        </p:nvSpPr>
        <p:spPr>
          <a:xfrm>
            <a:off x="20029725" y="3510044"/>
            <a:ext cx="7131600" cy="23550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None/>
            </a:pPr>
            <a:r>
              <a:rPr lang="en" sz="3900">
                <a:latin typeface="Calibri"/>
                <a:ea typeface="Calibri"/>
                <a:cs typeface="Calibri"/>
                <a:sym typeface="Calibri"/>
              </a:rPr>
              <a:t>And after that he was invited onto his </a:t>
            </a:r>
            <a:r>
              <a:rPr b="1" lang="en" sz="3900">
                <a:latin typeface="Calibri"/>
                <a:ea typeface="Calibri"/>
                <a:cs typeface="Calibri"/>
                <a:sym typeface="Calibri"/>
              </a:rPr>
              <a:t>favourite tv show, Gardener’s World, on the BBC!</a:t>
            </a:r>
            <a:endParaRPr b="1" sz="3900">
              <a:latin typeface="Calibri"/>
              <a:ea typeface="Calibri"/>
              <a:cs typeface="Calibri"/>
              <a:sym typeface="Calibri"/>
            </a:endParaRPr>
          </a:p>
        </p:txBody>
      </p:sp>
      <p:pic>
        <p:nvPicPr>
          <p:cNvPr id="130" name="Google Shape;130;p19"/>
          <p:cNvPicPr preferRelativeResize="0"/>
          <p:nvPr/>
        </p:nvPicPr>
        <p:blipFill>
          <a:blip r:embed="rId8">
            <a:alphaModFix/>
          </a:blip>
          <a:stretch>
            <a:fillRect/>
          </a:stretch>
        </p:blipFill>
        <p:spPr>
          <a:xfrm>
            <a:off x="10031623" y="12021333"/>
            <a:ext cx="2622526" cy="2876250"/>
          </a:xfrm>
          <a:prstGeom prst="rect">
            <a:avLst/>
          </a:prstGeom>
          <a:noFill/>
          <a:ln>
            <a:noFill/>
          </a:ln>
        </p:spPr>
      </p:pic>
      <p:pic>
        <p:nvPicPr>
          <p:cNvPr id="131" name="Google Shape;131;p19"/>
          <p:cNvPicPr preferRelativeResize="0"/>
          <p:nvPr/>
        </p:nvPicPr>
        <p:blipFill>
          <a:blip r:embed="rId9">
            <a:alphaModFix/>
          </a:blip>
          <a:stretch>
            <a:fillRect/>
          </a:stretch>
        </p:blipFill>
        <p:spPr>
          <a:xfrm>
            <a:off x="6400123" y="7543379"/>
            <a:ext cx="1607473" cy="1024912"/>
          </a:xfrm>
          <a:prstGeom prst="rect">
            <a:avLst/>
          </a:prstGeom>
          <a:noFill/>
          <a:ln>
            <a:noFill/>
          </a:ln>
        </p:spPr>
      </p:pic>
      <p:pic>
        <p:nvPicPr>
          <p:cNvPr id="132" name="Google Shape;132;p19"/>
          <p:cNvPicPr preferRelativeResize="0"/>
          <p:nvPr/>
        </p:nvPicPr>
        <p:blipFill>
          <a:blip r:embed="rId9">
            <a:alphaModFix/>
          </a:blip>
          <a:stretch>
            <a:fillRect/>
          </a:stretch>
        </p:blipFill>
        <p:spPr>
          <a:xfrm>
            <a:off x="12711445" y="7591571"/>
            <a:ext cx="1607473" cy="1024912"/>
          </a:xfrm>
          <a:prstGeom prst="rect">
            <a:avLst/>
          </a:prstGeom>
          <a:noFill/>
          <a:ln>
            <a:noFill/>
          </a:ln>
        </p:spPr>
      </p:pic>
      <p:pic>
        <p:nvPicPr>
          <p:cNvPr id="133" name="Google Shape;133;p19"/>
          <p:cNvPicPr preferRelativeResize="0"/>
          <p:nvPr/>
        </p:nvPicPr>
        <p:blipFill>
          <a:blip r:embed="rId9">
            <a:alphaModFix/>
          </a:blip>
          <a:stretch>
            <a:fillRect/>
          </a:stretch>
        </p:blipFill>
        <p:spPr>
          <a:xfrm>
            <a:off x="19336125" y="7591571"/>
            <a:ext cx="1607473" cy="1024923"/>
          </a:xfrm>
          <a:prstGeom prst="rect">
            <a:avLst/>
          </a:prstGeom>
          <a:noFill/>
          <a:ln>
            <a:noFill/>
          </a:ln>
        </p:spPr>
      </p:pic>
      <p:sp>
        <p:nvSpPr>
          <p:cNvPr id="134" name="Google Shape;134;p19"/>
          <p:cNvSpPr txBox="1"/>
          <p:nvPr/>
        </p:nvSpPr>
        <p:spPr>
          <a:xfrm>
            <a:off x="457500" y="12097376"/>
            <a:ext cx="7550100" cy="2078100"/>
          </a:xfrm>
          <a:prstGeom prst="rect">
            <a:avLst/>
          </a:prstGeom>
          <a:noFill/>
          <a:ln>
            <a:noFill/>
          </a:ln>
        </p:spPr>
        <p:txBody>
          <a:bodyPr anchorCtr="0" anchor="t" bIns="274350" lIns="274350" spcFirstLastPara="1" rIns="274350" wrap="square" tIns="274350">
            <a:spAutoFit/>
          </a:bodyPr>
          <a:lstStyle/>
          <a:p>
            <a:pPr indent="0" lvl="0" marL="0" rtl="0" algn="l">
              <a:spcBef>
                <a:spcPts val="0"/>
              </a:spcBef>
              <a:spcAft>
                <a:spcPts val="0"/>
              </a:spcAft>
              <a:buClr>
                <a:schemeClr val="dk1"/>
              </a:buClr>
              <a:buSzPts val="3300"/>
              <a:buFont typeface="Arial"/>
              <a:buNone/>
            </a:pPr>
            <a:r>
              <a:rPr lang="en" sz="3300">
                <a:solidFill>
                  <a:schemeClr val="dk1"/>
                </a:solidFill>
                <a:latin typeface="Calibri"/>
                <a:ea typeface="Calibri"/>
                <a:cs typeface="Calibri"/>
                <a:sym typeface="Calibri"/>
              </a:rPr>
              <a:t>Arthur’s amazing invention moves the plant back and forth along the window sill to follow the sunlight.</a:t>
            </a:r>
            <a:endParaRPr sz="39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pic>
        <p:nvPicPr>
          <p:cNvPr id="139" name="Google Shape;139;p20"/>
          <p:cNvPicPr preferRelativeResize="0"/>
          <p:nvPr/>
        </p:nvPicPr>
        <p:blipFill>
          <a:blip r:embed="rId3">
            <a:alphaModFix/>
          </a:blip>
          <a:stretch>
            <a:fillRect/>
          </a:stretch>
        </p:blipFill>
        <p:spPr>
          <a:xfrm>
            <a:off x="19316314" y="3767823"/>
            <a:ext cx="6917258" cy="10375875"/>
          </a:xfrm>
          <a:prstGeom prst="rect">
            <a:avLst/>
          </a:prstGeom>
          <a:noFill/>
          <a:ln>
            <a:noFill/>
          </a:ln>
        </p:spPr>
      </p:pic>
      <p:pic>
        <p:nvPicPr>
          <p:cNvPr id="140" name="Google Shape;140;p20"/>
          <p:cNvPicPr preferRelativeResize="0"/>
          <p:nvPr/>
        </p:nvPicPr>
        <p:blipFill rotWithShape="1">
          <a:blip r:embed="rId4">
            <a:alphaModFix/>
          </a:blip>
          <a:srcRect b="0" l="0" r="0" t="0"/>
          <a:stretch/>
        </p:blipFill>
        <p:spPr>
          <a:xfrm>
            <a:off x="-1391551" y="758624"/>
            <a:ext cx="11936627" cy="2340280"/>
          </a:xfrm>
          <a:prstGeom prst="rect">
            <a:avLst/>
          </a:prstGeom>
          <a:noFill/>
          <a:ln>
            <a:noFill/>
          </a:ln>
        </p:spPr>
      </p:pic>
      <p:sp>
        <p:nvSpPr>
          <p:cNvPr id="141" name="Google Shape;141;p20"/>
          <p:cNvSpPr txBox="1"/>
          <p:nvPr/>
        </p:nvSpPr>
        <p:spPr>
          <a:xfrm>
            <a:off x="740325" y="1003192"/>
            <a:ext cx="14518800" cy="1742100"/>
          </a:xfrm>
          <a:prstGeom prst="rect">
            <a:avLst/>
          </a:prstGeom>
          <a:noFill/>
          <a:ln>
            <a:noFill/>
          </a:ln>
        </p:spPr>
        <p:txBody>
          <a:bodyPr anchorCtr="0" anchor="t" bIns="274350" lIns="274350" spcFirstLastPara="1" rIns="274350" wrap="square" tIns="274350">
            <a:noAutofit/>
          </a:bodyPr>
          <a:lstStyle/>
          <a:p>
            <a:pPr indent="0" lvl="0" marL="0" marR="0" rtl="0" algn="l">
              <a:lnSpc>
                <a:spcPct val="100000"/>
              </a:lnSpc>
              <a:spcBef>
                <a:spcPts val="0"/>
              </a:spcBef>
              <a:spcAft>
                <a:spcPts val="0"/>
              </a:spcAft>
              <a:buClr>
                <a:srgbClr val="000000"/>
              </a:buClr>
              <a:buSzPts val="8400"/>
              <a:buFont typeface="Arial"/>
              <a:buNone/>
            </a:pPr>
            <a:r>
              <a:t/>
            </a:r>
            <a:endParaRPr b="1" i="0" sz="8400" u="none" cap="none" strike="noStrike">
              <a:solidFill>
                <a:srgbClr val="000000"/>
              </a:solidFill>
              <a:latin typeface="Calibri"/>
              <a:ea typeface="Calibri"/>
              <a:cs typeface="Calibri"/>
              <a:sym typeface="Calibri"/>
            </a:endParaRPr>
          </a:p>
        </p:txBody>
      </p:sp>
      <p:pic>
        <p:nvPicPr>
          <p:cNvPr id="142" name="Google Shape;142;p20"/>
          <p:cNvPicPr preferRelativeResize="0"/>
          <p:nvPr/>
        </p:nvPicPr>
        <p:blipFill>
          <a:blip r:embed="rId5">
            <a:alphaModFix/>
          </a:blip>
          <a:stretch>
            <a:fillRect/>
          </a:stretch>
        </p:blipFill>
        <p:spPr>
          <a:xfrm>
            <a:off x="13917075" y="9550747"/>
            <a:ext cx="7416525" cy="4946817"/>
          </a:xfrm>
          <a:prstGeom prst="rect">
            <a:avLst/>
          </a:prstGeom>
          <a:noFill/>
          <a:ln>
            <a:noFill/>
          </a:ln>
        </p:spPr>
      </p:pic>
      <p:pic>
        <p:nvPicPr>
          <p:cNvPr id="143" name="Google Shape;143;p20"/>
          <p:cNvPicPr preferRelativeResize="0"/>
          <p:nvPr/>
        </p:nvPicPr>
        <p:blipFill rotWithShape="1">
          <a:blip r:embed="rId6">
            <a:alphaModFix/>
          </a:blip>
          <a:srcRect b="-1300" l="9927" r="45333" t="72654"/>
          <a:stretch/>
        </p:blipFill>
        <p:spPr>
          <a:xfrm>
            <a:off x="11667752" y="3462339"/>
            <a:ext cx="8173056" cy="4565258"/>
          </a:xfrm>
          <a:prstGeom prst="rect">
            <a:avLst/>
          </a:prstGeom>
          <a:noFill/>
          <a:ln>
            <a:noFill/>
          </a:ln>
        </p:spPr>
      </p:pic>
      <p:sp>
        <p:nvSpPr>
          <p:cNvPr id="144" name="Google Shape;144;p20"/>
          <p:cNvSpPr txBox="1"/>
          <p:nvPr/>
        </p:nvSpPr>
        <p:spPr>
          <a:xfrm>
            <a:off x="740325" y="1003192"/>
            <a:ext cx="12087900" cy="1742100"/>
          </a:xfrm>
          <a:prstGeom prst="rect">
            <a:avLst/>
          </a:prstGeom>
          <a:noFill/>
          <a:ln>
            <a:noFill/>
          </a:ln>
        </p:spPr>
        <p:txBody>
          <a:bodyPr anchorCtr="0" anchor="t" bIns="274350" lIns="274350" spcFirstLastPara="1" rIns="274350" wrap="square" tIns="274350">
            <a:noAutofit/>
          </a:bodyPr>
          <a:lstStyle/>
          <a:p>
            <a:pPr indent="0" lvl="0" marL="0" marR="0" rtl="0" algn="l">
              <a:lnSpc>
                <a:spcPct val="100000"/>
              </a:lnSpc>
              <a:spcBef>
                <a:spcPts val="0"/>
              </a:spcBef>
              <a:spcAft>
                <a:spcPts val="0"/>
              </a:spcAft>
              <a:buClr>
                <a:srgbClr val="000000"/>
              </a:buClr>
              <a:buSzPts val="8400"/>
              <a:buFont typeface="Arial"/>
              <a:buNone/>
            </a:pPr>
            <a:r>
              <a:rPr b="1" lang="en" sz="8400">
                <a:latin typeface="Calibri"/>
                <a:ea typeface="Calibri"/>
                <a:cs typeface="Calibri"/>
                <a:sym typeface="Calibri"/>
              </a:rPr>
              <a:t>Bonkers is brilliant</a:t>
            </a:r>
            <a:endParaRPr b="1" i="0" sz="8400" u="none" cap="none" strike="noStrike">
              <a:solidFill>
                <a:srgbClr val="000000"/>
              </a:solidFill>
              <a:latin typeface="Calibri"/>
              <a:ea typeface="Calibri"/>
              <a:cs typeface="Calibri"/>
              <a:sym typeface="Calibri"/>
            </a:endParaRPr>
          </a:p>
        </p:txBody>
      </p:sp>
      <p:pic>
        <p:nvPicPr>
          <p:cNvPr id="145" name="Google Shape;145;p20"/>
          <p:cNvPicPr preferRelativeResize="0"/>
          <p:nvPr/>
        </p:nvPicPr>
        <p:blipFill rotWithShape="1">
          <a:blip r:embed="rId7">
            <a:alphaModFix/>
          </a:blip>
          <a:srcRect b="24593" l="3220" r="75148" t="46602"/>
          <a:stretch/>
        </p:blipFill>
        <p:spPr>
          <a:xfrm>
            <a:off x="821626" y="3767823"/>
            <a:ext cx="6917253" cy="4609677"/>
          </a:xfrm>
          <a:prstGeom prst="rect">
            <a:avLst/>
          </a:prstGeom>
          <a:noFill/>
          <a:ln>
            <a:noFill/>
          </a:ln>
        </p:spPr>
      </p:pic>
      <p:pic>
        <p:nvPicPr>
          <p:cNvPr id="146" name="Google Shape;146;p20"/>
          <p:cNvPicPr preferRelativeResize="0"/>
          <p:nvPr/>
        </p:nvPicPr>
        <p:blipFill>
          <a:blip r:embed="rId8">
            <a:alphaModFix/>
          </a:blip>
          <a:stretch>
            <a:fillRect/>
          </a:stretch>
        </p:blipFill>
        <p:spPr>
          <a:xfrm>
            <a:off x="5719125" y="6930911"/>
            <a:ext cx="8837265" cy="6800852"/>
          </a:xfrm>
          <a:prstGeom prst="rect">
            <a:avLst/>
          </a:prstGeom>
          <a:noFill/>
          <a:ln>
            <a:noFill/>
          </a:ln>
        </p:spPr>
      </p:pic>
      <p:sp>
        <p:nvSpPr>
          <p:cNvPr id="147" name="Google Shape;147;p20"/>
          <p:cNvSpPr txBox="1"/>
          <p:nvPr/>
        </p:nvSpPr>
        <p:spPr>
          <a:xfrm>
            <a:off x="8231768" y="3502690"/>
            <a:ext cx="5685300" cy="2670900"/>
          </a:xfrm>
          <a:prstGeom prst="rect">
            <a:avLst/>
          </a:prstGeom>
          <a:noFill/>
          <a:ln>
            <a:noFill/>
          </a:ln>
        </p:spPr>
        <p:txBody>
          <a:bodyPr anchorCtr="0" anchor="t" bIns="274350" lIns="274350" spcFirstLastPara="1" rIns="274350" wrap="square" tIns="274350">
            <a:noAutofit/>
          </a:bodyPr>
          <a:lstStyle/>
          <a:p>
            <a:pPr indent="0" lvl="0" marL="0" marR="0" rtl="0" algn="l">
              <a:lnSpc>
                <a:spcPct val="100000"/>
              </a:lnSpc>
              <a:spcBef>
                <a:spcPts val="0"/>
              </a:spcBef>
              <a:spcAft>
                <a:spcPts val="0"/>
              </a:spcAft>
              <a:buClr>
                <a:schemeClr val="dk1"/>
              </a:buClr>
              <a:buSzPts val="4200"/>
              <a:buFont typeface="Arial"/>
              <a:buNone/>
            </a:pPr>
            <a:r>
              <a:rPr lang="en" sz="4200">
                <a:solidFill>
                  <a:schemeClr val="dk1"/>
                </a:solidFill>
                <a:latin typeface="Calibri"/>
                <a:ea typeface="Calibri"/>
                <a:cs typeface="Calibri"/>
                <a:sym typeface="Calibri"/>
              </a:rPr>
              <a:t>Hedgehog road crossing device!</a:t>
            </a:r>
            <a:endParaRPr b="0" i="0" sz="42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4200"/>
              <a:buFont typeface="Arial"/>
              <a:buNone/>
            </a:pPr>
            <a:r>
              <a:t/>
            </a:r>
            <a:endParaRPr b="0" i="0" sz="4200" u="none" cap="none" strike="noStrike">
              <a:solidFill>
                <a:srgbClr val="000000"/>
              </a:solidFill>
              <a:latin typeface="Calibri"/>
              <a:ea typeface="Calibri"/>
              <a:cs typeface="Calibri"/>
              <a:sym typeface="Calibri"/>
            </a:endParaRPr>
          </a:p>
        </p:txBody>
      </p:sp>
      <p:pic>
        <p:nvPicPr>
          <p:cNvPr id="148" name="Google Shape;148;p20"/>
          <p:cNvPicPr preferRelativeResize="0"/>
          <p:nvPr/>
        </p:nvPicPr>
        <p:blipFill>
          <a:blip r:embed="rId9">
            <a:alphaModFix/>
          </a:blip>
          <a:stretch>
            <a:fillRect/>
          </a:stretch>
        </p:blipFill>
        <p:spPr>
          <a:xfrm flipH="1" rot="-1850388">
            <a:off x="7195985" y="4984353"/>
            <a:ext cx="1607474" cy="1024912"/>
          </a:xfrm>
          <a:prstGeom prst="rect">
            <a:avLst/>
          </a:prstGeom>
          <a:noFill/>
          <a:ln>
            <a:noFill/>
          </a:ln>
        </p:spPr>
      </p:pic>
      <p:sp>
        <p:nvSpPr>
          <p:cNvPr id="149" name="Google Shape;149;p20"/>
          <p:cNvSpPr txBox="1"/>
          <p:nvPr/>
        </p:nvSpPr>
        <p:spPr>
          <a:xfrm>
            <a:off x="21478875" y="1187405"/>
            <a:ext cx="3910500" cy="1911600"/>
          </a:xfrm>
          <a:prstGeom prst="rect">
            <a:avLst/>
          </a:prstGeom>
          <a:noFill/>
          <a:ln>
            <a:noFill/>
          </a:ln>
        </p:spPr>
        <p:txBody>
          <a:bodyPr anchorCtr="0" anchor="t" bIns="274350" lIns="274350" spcFirstLastPara="1" rIns="274350" wrap="square" tIns="274350">
            <a:noAutofit/>
          </a:bodyPr>
          <a:lstStyle/>
          <a:p>
            <a:pPr indent="0" lvl="0" marL="0" marR="0" rtl="0" algn="l">
              <a:lnSpc>
                <a:spcPct val="100000"/>
              </a:lnSpc>
              <a:spcBef>
                <a:spcPts val="0"/>
              </a:spcBef>
              <a:spcAft>
                <a:spcPts val="0"/>
              </a:spcAft>
              <a:buClr>
                <a:schemeClr val="dk1"/>
              </a:buClr>
              <a:buSzPts val="4200"/>
              <a:buFont typeface="Arial"/>
              <a:buNone/>
            </a:pPr>
            <a:r>
              <a:rPr lang="en" sz="4200">
                <a:solidFill>
                  <a:schemeClr val="dk1"/>
                </a:solidFill>
                <a:latin typeface="Calibri"/>
                <a:ea typeface="Calibri"/>
                <a:cs typeface="Calibri"/>
                <a:sym typeface="Calibri"/>
              </a:rPr>
              <a:t>Chief Inventor grows flowers in the rain!</a:t>
            </a:r>
            <a:endParaRPr b="0" i="0" sz="4200" u="none" cap="none" strike="noStrike">
              <a:solidFill>
                <a:srgbClr val="000000"/>
              </a:solidFill>
              <a:latin typeface="Calibri"/>
              <a:ea typeface="Calibri"/>
              <a:cs typeface="Calibri"/>
              <a:sym typeface="Calibri"/>
            </a:endParaRPr>
          </a:p>
        </p:txBody>
      </p:sp>
      <p:pic>
        <p:nvPicPr>
          <p:cNvPr id="150" name="Google Shape;150;p20"/>
          <p:cNvPicPr preferRelativeResize="0"/>
          <p:nvPr/>
        </p:nvPicPr>
        <p:blipFill>
          <a:blip r:embed="rId10">
            <a:alphaModFix/>
          </a:blip>
          <a:stretch>
            <a:fillRect/>
          </a:stretch>
        </p:blipFill>
        <p:spPr>
          <a:xfrm>
            <a:off x="24224168" y="3251740"/>
            <a:ext cx="1141734" cy="17040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pic>
        <p:nvPicPr>
          <p:cNvPr id="156" name="Google Shape;156;p21"/>
          <p:cNvPicPr preferRelativeResize="0"/>
          <p:nvPr/>
        </p:nvPicPr>
        <p:blipFill>
          <a:blip r:embed="rId3">
            <a:alphaModFix/>
          </a:blip>
          <a:stretch>
            <a:fillRect/>
          </a:stretch>
        </p:blipFill>
        <p:spPr>
          <a:xfrm>
            <a:off x="5032499" y="497917"/>
            <a:ext cx="19844920" cy="14263503"/>
          </a:xfrm>
          <a:prstGeom prst="rect">
            <a:avLst/>
          </a:prstGeom>
          <a:noFill/>
          <a:ln>
            <a:noFill/>
          </a:ln>
        </p:spPr>
      </p:pic>
      <p:pic>
        <p:nvPicPr>
          <p:cNvPr id="157" name="Google Shape;157;p21">
            <a:hlinkClick r:id="rId4"/>
          </p:cNvPr>
          <p:cNvPicPr preferRelativeResize="0"/>
          <p:nvPr/>
        </p:nvPicPr>
        <p:blipFill rotWithShape="1">
          <a:blip r:embed="rId5">
            <a:alphaModFix/>
          </a:blip>
          <a:srcRect b="32494" l="26099" r="24299" t="16534"/>
          <a:stretch/>
        </p:blipFill>
        <p:spPr>
          <a:xfrm>
            <a:off x="14781871" y="3042304"/>
            <a:ext cx="11260901" cy="5875620"/>
          </a:xfrm>
          <a:prstGeom prst="rect">
            <a:avLst/>
          </a:prstGeom>
          <a:noFill/>
          <a:ln>
            <a:noFill/>
          </a:ln>
        </p:spPr>
      </p:pic>
      <p:sp>
        <p:nvSpPr>
          <p:cNvPr id="158" name="Google Shape;158;p21"/>
          <p:cNvSpPr txBox="1"/>
          <p:nvPr/>
        </p:nvSpPr>
        <p:spPr>
          <a:xfrm>
            <a:off x="14926923" y="12604005"/>
            <a:ext cx="6826500" cy="1200600"/>
          </a:xfrm>
          <a:prstGeom prst="rect">
            <a:avLst/>
          </a:prstGeom>
          <a:noFill/>
          <a:ln>
            <a:noFill/>
          </a:ln>
        </p:spPr>
        <p:txBody>
          <a:bodyPr anchorCtr="0" anchor="t" bIns="205775" lIns="205775" spcFirstLastPara="1" rIns="205775" wrap="square" tIns="205775">
            <a:spAutoFit/>
          </a:bodyPr>
          <a:lstStyle/>
          <a:p>
            <a:pPr indent="0" lvl="0" marL="0" rtl="0" algn="l">
              <a:spcBef>
                <a:spcPts val="0"/>
              </a:spcBef>
              <a:spcAft>
                <a:spcPts val="0"/>
              </a:spcAft>
              <a:buNone/>
            </a:pPr>
            <a:r>
              <a:rPr lang="en" sz="5100" u="sng">
                <a:highlight>
                  <a:srgbClr val="F8C013"/>
                </a:highlight>
                <a:latin typeface="Calibri"/>
                <a:ea typeface="Calibri"/>
                <a:cs typeface="Calibri"/>
                <a:sym typeface="Calibri"/>
                <a:hlinkClick r:id="rId6"/>
              </a:rPr>
              <a:t>Click here to watch!</a:t>
            </a:r>
            <a:endParaRPr sz="5100">
              <a:highlight>
                <a:srgbClr val="F8C013"/>
              </a:highlight>
              <a:latin typeface="Calibri"/>
              <a:ea typeface="Calibri"/>
              <a:cs typeface="Calibri"/>
              <a:sym typeface="Calibri"/>
            </a:endParaRPr>
          </a:p>
        </p:txBody>
      </p:sp>
      <p:pic>
        <p:nvPicPr>
          <p:cNvPr id="159" name="Google Shape;159;p21"/>
          <p:cNvPicPr preferRelativeResize="0"/>
          <p:nvPr/>
        </p:nvPicPr>
        <p:blipFill rotWithShape="1">
          <a:blip r:embed="rId7">
            <a:alphaModFix/>
          </a:blip>
          <a:srcRect b="0" l="0" r="0" t="0"/>
          <a:stretch/>
        </p:blipFill>
        <p:spPr>
          <a:xfrm>
            <a:off x="-7951724" y="1342117"/>
            <a:ext cx="16255430" cy="2833167"/>
          </a:xfrm>
          <a:prstGeom prst="rect">
            <a:avLst/>
          </a:prstGeom>
          <a:noFill/>
          <a:ln>
            <a:noFill/>
          </a:ln>
        </p:spPr>
      </p:pic>
      <p:sp>
        <p:nvSpPr>
          <p:cNvPr id="160" name="Google Shape;160;p21"/>
          <p:cNvSpPr txBox="1"/>
          <p:nvPr/>
        </p:nvSpPr>
        <p:spPr>
          <a:xfrm rot="-59896">
            <a:off x="951792" y="1892866"/>
            <a:ext cx="14326574" cy="2426169"/>
          </a:xfrm>
          <a:prstGeom prst="rect">
            <a:avLst/>
          </a:prstGeom>
          <a:noFill/>
          <a:ln>
            <a:noFill/>
          </a:ln>
        </p:spPr>
        <p:txBody>
          <a:bodyPr anchorCtr="0" anchor="t" bIns="102850" lIns="205775" spcFirstLastPara="1" rIns="205775" wrap="square" tIns="102850">
            <a:noAutofit/>
          </a:bodyPr>
          <a:lstStyle/>
          <a:p>
            <a:pPr indent="0" lvl="0" marL="0" rtl="0" algn="l">
              <a:lnSpc>
                <a:spcPct val="90000"/>
              </a:lnSpc>
              <a:spcBef>
                <a:spcPts val="0"/>
              </a:spcBef>
              <a:spcAft>
                <a:spcPts val="0"/>
              </a:spcAft>
              <a:buClr>
                <a:schemeClr val="dk1"/>
              </a:buClr>
              <a:buSzPts val="3300"/>
              <a:buFont typeface="Calibri"/>
              <a:buNone/>
            </a:pPr>
            <a:r>
              <a:rPr b="1" lang="en" sz="8400">
                <a:solidFill>
                  <a:schemeClr val="dk1"/>
                </a:solidFill>
                <a:latin typeface="Calibri"/>
                <a:ea typeface="Calibri"/>
                <a:cs typeface="Calibri"/>
                <a:sym typeface="Calibri"/>
              </a:rPr>
              <a:t>Watch this!</a:t>
            </a:r>
            <a:endParaRPr b="1" sz="8400">
              <a:latin typeface="Calibri"/>
              <a:ea typeface="Calibri"/>
              <a:cs typeface="Calibri"/>
              <a:sym typeface="Calibri"/>
            </a:endParaRPr>
          </a:p>
        </p:txBody>
      </p:sp>
      <p:pic>
        <p:nvPicPr>
          <p:cNvPr id="161" name="Google Shape;161;p21"/>
          <p:cNvPicPr preferRelativeResize="0"/>
          <p:nvPr/>
        </p:nvPicPr>
        <p:blipFill>
          <a:blip r:embed="rId8">
            <a:alphaModFix/>
          </a:blip>
          <a:stretch>
            <a:fillRect/>
          </a:stretch>
        </p:blipFill>
        <p:spPr>
          <a:xfrm>
            <a:off x="14544900" y="3042304"/>
            <a:ext cx="11556526" cy="632174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id="166" name="Google Shape;166;p22"/>
          <p:cNvPicPr preferRelativeResize="0"/>
          <p:nvPr/>
        </p:nvPicPr>
        <p:blipFill>
          <a:blip r:embed="rId4">
            <a:alphaModFix/>
          </a:blip>
          <a:stretch>
            <a:fillRect/>
          </a:stretch>
        </p:blipFill>
        <p:spPr>
          <a:xfrm>
            <a:off x="7341975" y="1768347"/>
            <a:ext cx="20489771" cy="12493726"/>
          </a:xfrm>
          <a:prstGeom prst="rect">
            <a:avLst/>
          </a:prstGeom>
          <a:noFill/>
          <a:ln>
            <a:noFill/>
          </a:ln>
        </p:spPr>
      </p:pic>
      <p:pic>
        <p:nvPicPr>
          <p:cNvPr id="167" name="Google Shape;167;p22"/>
          <p:cNvPicPr preferRelativeResize="0"/>
          <p:nvPr/>
        </p:nvPicPr>
        <p:blipFill rotWithShape="1">
          <a:blip r:embed="rId5">
            <a:alphaModFix/>
          </a:blip>
          <a:srcRect b="0" l="0" r="0" t="0"/>
          <a:stretch/>
        </p:blipFill>
        <p:spPr>
          <a:xfrm>
            <a:off x="-4846050" y="1290170"/>
            <a:ext cx="16967855" cy="2675378"/>
          </a:xfrm>
          <a:prstGeom prst="rect">
            <a:avLst/>
          </a:prstGeom>
          <a:noFill/>
          <a:ln>
            <a:noFill/>
          </a:ln>
        </p:spPr>
      </p:pic>
      <p:sp>
        <p:nvSpPr>
          <p:cNvPr id="168" name="Google Shape;168;p22"/>
          <p:cNvSpPr txBox="1"/>
          <p:nvPr/>
        </p:nvSpPr>
        <p:spPr>
          <a:xfrm rot="-59896">
            <a:off x="951792" y="1892866"/>
            <a:ext cx="14326574" cy="2426169"/>
          </a:xfrm>
          <a:prstGeom prst="rect">
            <a:avLst/>
          </a:prstGeom>
          <a:noFill/>
          <a:ln>
            <a:noFill/>
          </a:ln>
        </p:spPr>
        <p:txBody>
          <a:bodyPr anchorCtr="0" anchor="t" bIns="102850" lIns="205775" spcFirstLastPara="1" rIns="205775" wrap="square" tIns="102850">
            <a:noAutofit/>
          </a:bodyPr>
          <a:lstStyle/>
          <a:p>
            <a:pPr indent="0" lvl="0" marL="0" rtl="0" algn="l">
              <a:lnSpc>
                <a:spcPct val="90000"/>
              </a:lnSpc>
              <a:spcBef>
                <a:spcPts val="0"/>
              </a:spcBef>
              <a:spcAft>
                <a:spcPts val="0"/>
              </a:spcAft>
              <a:buClr>
                <a:schemeClr val="dk1"/>
              </a:buClr>
              <a:buSzPts val="3300"/>
              <a:buFont typeface="Calibri"/>
              <a:buNone/>
            </a:pPr>
            <a:r>
              <a:rPr b="1" lang="en" sz="8400">
                <a:solidFill>
                  <a:schemeClr val="dk1"/>
                </a:solidFill>
                <a:latin typeface="Calibri"/>
                <a:ea typeface="Calibri"/>
                <a:cs typeface="Calibri"/>
                <a:sym typeface="Calibri"/>
              </a:rPr>
              <a:t>What is Dogger Bank?</a:t>
            </a:r>
            <a:endParaRPr b="1" sz="5700">
              <a:latin typeface="Calibri"/>
              <a:ea typeface="Calibri"/>
              <a:cs typeface="Calibri"/>
              <a:sym typeface="Calibri"/>
            </a:endParaRPr>
          </a:p>
        </p:txBody>
      </p:sp>
      <p:pic>
        <p:nvPicPr>
          <p:cNvPr id="169" name="Google Shape;169;p22"/>
          <p:cNvPicPr preferRelativeResize="0"/>
          <p:nvPr/>
        </p:nvPicPr>
        <p:blipFill>
          <a:blip r:embed="rId6">
            <a:alphaModFix/>
          </a:blip>
          <a:stretch>
            <a:fillRect/>
          </a:stretch>
        </p:blipFill>
        <p:spPr>
          <a:xfrm>
            <a:off x="1819132" y="4443722"/>
            <a:ext cx="12992323" cy="939914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