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slide" Target="slides/slide18.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8788"/>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8788"/>
          </a:xfrm>
          <a:prstGeom prst="rect">
            <a:avLst/>
          </a:prstGeom>
          <a:noFill/>
          <a:ln>
            <a:noFill/>
          </a:ln>
        </p:spPr>
        <p:txBody>
          <a:bodyPr anchorCtr="0" anchor="t" bIns="91425" lIns="91425" rIns="91425" tIns="91425"/>
          <a:lstStyle>
            <a:lvl1pPr indent="0" lvl="0" marL="0" marR="0" rtl="0" algn="r">
              <a:lnSpc>
                <a:spcPct val="100000"/>
              </a:lnSpc>
              <a:spcBef>
                <a:spcPts val="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400550"/>
            <a:ext cx="5486399" cy="3600450"/>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8785"/>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7" name="Shape 87"/>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This PowerPoint aims to provide you with a visual guide on how to deliver activities using Little Inventors. </a:t>
            </a: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88" name="Shape 88"/>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8" name="Shape 158"/>
          <p:cNvSpPr txBox="1"/>
          <p:nvPr>
            <p:ph idx="1" type="body"/>
          </p:nvPr>
        </p:nvSpPr>
        <p:spPr>
          <a:xfrm>
            <a:off x="685800" y="4400550"/>
            <a:ext cx="5486399" cy="36005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You don’t need to figure out how to change the world - thinking about small problems or challenges can be just as useful!</a:t>
            </a:r>
          </a:p>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What do you find tricky? Is there a simple way to change that?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59" name="Shape 159"/>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5" name="Shape 165"/>
          <p:cNvSpPr txBox="1"/>
          <p:nvPr>
            <p:ph idx="1" type="body"/>
          </p:nvPr>
        </p:nvSpPr>
        <p:spPr>
          <a:xfrm>
            <a:off x="685800" y="4400550"/>
            <a:ext cx="5486399" cy="36005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Sometimes you just need to step out of your own shoes to see things differently. Once you have a problem, try to imagine what it looks like to someone else.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66" name="Shape 166"/>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2" name="Shape 172"/>
          <p:cNvSpPr txBox="1"/>
          <p:nvPr>
            <p:ph idx="1" type="body"/>
          </p:nvPr>
        </p:nvSpPr>
        <p:spPr>
          <a:xfrm>
            <a:off x="685800" y="4400550"/>
            <a:ext cx="5486400" cy="36006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It’s also a great idea to work with others and see where that might lead you – people see things differently, and sometimes that can be key to making an idea extra special. </a:t>
            </a:r>
          </a:p>
          <a:p>
            <a:pPr indent="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73" name="Shape 173"/>
          <p:cNvSpPr txBox="1"/>
          <p:nvPr>
            <p:ph idx="12" type="sldNum"/>
          </p:nvPr>
        </p:nvSpPr>
        <p:spPr>
          <a:xfrm>
            <a:off x="3884612" y="8685213"/>
            <a:ext cx="2971799" cy="4587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7" name="Shape 177"/>
        <p:cNvGrpSpPr/>
        <p:nvPr/>
      </p:nvGrpSpPr>
      <p:grpSpPr>
        <a:xfrm>
          <a:off x="0" y="0"/>
          <a:ext cx="0" cy="0"/>
          <a:chOff x="0" y="0"/>
          <a:chExt cx="0" cy="0"/>
        </a:xfrm>
      </p:grpSpPr>
      <p:sp>
        <p:nvSpPr>
          <p:cNvPr id="178" name="Shape 178"/>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9" name="Shape 179"/>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Imagine having to explain your invention to someone who knows nothing about it, how would you go about it? </a:t>
            </a:r>
          </a:p>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It can be really helpful to think about things in steps. Thinking of these questions will help you come up with a better invention. </a:t>
            </a:r>
          </a:p>
          <a:p>
            <a:pPr indent="0" lvl="0" marL="0" marR="0" rtl="0" algn="l">
              <a:spcBef>
                <a:spcPts val="0"/>
              </a:spcBef>
              <a:spcAft>
                <a:spcPts val="0"/>
              </a:spcAft>
              <a:buClr>
                <a:schemeClr val="dk1"/>
              </a:buClr>
              <a:buSzPct val="25000"/>
              <a:buFont typeface="Arial"/>
              <a:buNone/>
            </a:pPr>
            <a:r>
              <a:rPr b="0" i="0" lang="en-US" sz="1200" u="none" cap="none" strike="noStrike">
                <a:solidFill>
                  <a:schemeClr val="dk1"/>
                </a:solidFill>
                <a:latin typeface="Calibri"/>
                <a:ea typeface="Calibri"/>
                <a:cs typeface="Calibri"/>
                <a:sym typeface="Calibri"/>
              </a:rPr>
              <a:t>Break down who the invention is for, what it does, how it’s made. </a:t>
            </a:r>
          </a:p>
          <a:p>
            <a:pPr indent="0" lvl="0" marL="0" marR="0" rtl="0" algn="l">
              <a:spcBef>
                <a:spcPts val="0"/>
              </a:spcBef>
              <a:spcAft>
                <a:spcPts val="0"/>
              </a:spcAft>
              <a:buClr>
                <a:schemeClr val="dk1"/>
              </a:buClr>
              <a:buSzPct val="250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Arial"/>
              <a:buNone/>
            </a:pPr>
            <a:r>
              <a:rPr b="0" i="0" lang="en-US" sz="1200" u="none" cap="none" strike="noStrike">
                <a:solidFill>
                  <a:schemeClr val="dk1"/>
                </a:solidFill>
                <a:latin typeface="Calibri"/>
                <a:ea typeface="Calibri"/>
                <a:cs typeface="Calibri"/>
                <a:sym typeface="Calibri"/>
              </a:rPr>
              <a:t>You can also start thinking about what you expect will happen </a:t>
            </a: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80" name="Shape 180"/>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86" name="Shape 186"/>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It might seem a little crazy or not possible, but so did landing on the moon! So don’t be scared to think big or think crazy ideas - who knows what will come of it? One idea might lead to something else. </a:t>
            </a:r>
          </a:p>
        </p:txBody>
      </p:sp>
      <p:sp>
        <p:nvSpPr>
          <p:cNvPr id="187" name="Shape 187"/>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93" name="Shape 193"/>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Hand student a Little Inventors drawing sheet and ask them to draw their invention. Encourage them to draw in black pen and use colour to bring their design to life. Explain that they should also label different parts on the drawing to show how it works. Ask them to name their invention, and  write who it is for, what it does  and what it is made of. Explain that this is how an inventor would explain their work to a designer or manufacturer.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94" name="Shape 194"/>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3" name="Shape 203"/>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Use these questions and others to enable students to reflect on their invention ideas. </a:t>
            </a:r>
          </a:p>
        </p:txBody>
      </p:sp>
      <p:sp>
        <p:nvSpPr>
          <p:cNvPr id="204" name="Shape 204"/>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0" name="Shape 210"/>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Explain that the drawings will be sent to the Little Inventors team</a:t>
            </a:r>
            <a:r>
              <a:rPr b="0" i="0" lang="en-US" sz="1100" u="none" cap="none" strike="noStrike">
                <a:solidFill>
                  <a:schemeClr val="dk1"/>
                </a:solidFill>
                <a:latin typeface="Arial"/>
                <a:ea typeface="Arial"/>
                <a:cs typeface="Arial"/>
                <a:sym typeface="Arial"/>
              </a:rPr>
              <a:t>, and the best ideas will get picked as Little Inventors team favorites, turned into animations or even get made into real objects!</a:t>
            </a:r>
          </a:p>
        </p:txBody>
      </p:sp>
      <p:sp>
        <p:nvSpPr>
          <p:cNvPr id="211" name="Shape 211"/>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8" name="Shape 218"/>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219" name="Shape 219"/>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3" name="Shape 93"/>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Start by watching the video with your classroom, and use this as a starting point to ask the class as a group for things they find difficult, boring or problematic, for themselves or around them. </a:t>
            </a: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94" name="Shape 94"/>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1" name="Shape 101"/>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An invention is a new object or way of doing things which didn’t exist before, thought up by someone. It could be anyone, the main thing needed in inventing things is lots of ideas and not taking things too seriously.</a:t>
            </a:r>
          </a:p>
        </p:txBody>
      </p:sp>
      <p:sp>
        <p:nvSpPr>
          <p:cNvPr id="102" name="Shape 102"/>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8" name="Shape 108"/>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Everyone! Think about the first humans, who had, well, not very much at all, and now look at the world around you. Who do you think came up with the table here, a fridge, etc. Everything in the world had to be invented at some point! </a:t>
            </a:r>
          </a:p>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Coming up with inventions is one of the most natural things that humans (and some animals) do – it’s how we learn to adapt to our environment, how we solve problems around us. </a:t>
            </a:r>
          </a:p>
        </p:txBody>
      </p:sp>
      <p:sp>
        <p:nvSpPr>
          <p:cNvPr id="109" name="Shape 109"/>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685800" y="1143000"/>
            <a:ext cx="5486399" cy="3086098"/>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15" name="Shape 115"/>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So here’s your chance to become an inventor yourself – can you think of a problem, something which is a little bit boring, or difficult, something around you that needs a little bit of attention and care or fun.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Can you say what the problem is? Can you start thinking about how you could solve that problem?</a:t>
            </a:r>
          </a:p>
        </p:txBody>
      </p:sp>
      <p:sp>
        <p:nvSpPr>
          <p:cNvPr id="116" name="Shape 116"/>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2" name="Shape 122"/>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Introduce the first activity, the Character profiler and the character cards - explain that to help students come up with their own invention ideas, they can start by thinking about a character and think about their life, as well as what they like and dislike, to start forming an idea of what problems they might have. </a:t>
            </a:r>
          </a:p>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By the end of the activity, students should write down what invention they think could help this character. </a:t>
            </a:r>
          </a:p>
        </p:txBody>
      </p:sp>
      <p:sp>
        <p:nvSpPr>
          <p:cNvPr id="123" name="Shape 123"/>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3" name="Shape 133"/>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rPr b="0" i="0" lang="en-US" sz="1200" u="none" cap="none" strike="noStrike">
                <a:solidFill>
                  <a:schemeClr val="dk1"/>
                </a:solidFill>
                <a:latin typeface="Calibri"/>
                <a:ea typeface="Calibri"/>
                <a:cs typeface="Calibri"/>
                <a:sym typeface="Calibri"/>
              </a:rPr>
              <a:t>In this activity, students will pick another prompt card, this time providing them with a ready-made challenge. Ask them to choose a card, and place it on their mind map worksheet. They should start thinking about words and write them down, and add another layer of words. By looking a their collection of words, tell students they should start figuring out what their invention could be like. </a:t>
            </a:r>
          </a:p>
        </p:txBody>
      </p:sp>
      <p:sp>
        <p:nvSpPr>
          <p:cNvPr id="134" name="Shape 134"/>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2" name="Shape 142"/>
        <p:cNvGrpSpPr/>
        <p:nvPr/>
      </p:nvGrpSpPr>
      <p:grpSpPr>
        <a:xfrm>
          <a:off x="0" y="0"/>
          <a:ext cx="0" cy="0"/>
          <a:chOff x="0" y="0"/>
          <a:chExt cx="0" cy="0"/>
        </a:xfrm>
      </p:grpSpPr>
      <p:sp>
        <p:nvSpPr>
          <p:cNvPr id="143" name="Shape 143"/>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4" name="Shape 144"/>
          <p:cNvSpPr txBox="1"/>
          <p:nvPr>
            <p:ph idx="1" type="body"/>
          </p:nvPr>
        </p:nvSpPr>
        <p:spPr>
          <a:xfrm>
            <a:off x="685800" y="4400550"/>
            <a:ext cx="5486399" cy="3600599"/>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45" name="Shape 145"/>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685800" y="1143000"/>
            <a:ext cx="5486399"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1" name="Shape 151"/>
          <p:cNvSpPr txBox="1"/>
          <p:nvPr>
            <p:ph idx="1" type="body"/>
          </p:nvPr>
        </p:nvSpPr>
        <p:spPr>
          <a:xfrm>
            <a:off x="685800" y="4400550"/>
            <a:ext cx="5486399" cy="3600599"/>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It doesn’t matter if your idea doesn’t seem to be entirely useful or serious or even that GOOD to start with. It’s an idea, and the more ideas you have, the more your brain gets used to thinking about solutions to problems. </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A lot of inventions were made by mistake (potato chips, fireworks)  REF http://www.businessinsider.com/these-10-inventions-were-made-by-mistake-2010-11?op=1&amp;IR=T</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rPr b="0" i="0" lang="en-US" sz="1200" u="none" cap="none" strike="noStrike">
                <a:solidFill>
                  <a:schemeClr val="dk1"/>
                </a:solidFill>
                <a:latin typeface="Calibri"/>
                <a:ea typeface="Calibri"/>
                <a:cs typeface="Calibri"/>
                <a:sym typeface="Calibri"/>
              </a:rPr>
              <a:t>This idea might lead to another idea, inspire someone else, or simply get out of your brain to make room for more!</a:t>
            </a: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152" name="Shape 152"/>
          <p:cNvSpPr txBox="1"/>
          <p:nvPr>
            <p:ph idx="12" type="sldNum"/>
          </p:nvPr>
        </p:nvSpPr>
        <p:spPr>
          <a:xfrm>
            <a:off x="3884612" y="8685213"/>
            <a:ext cx="2971799" cy="458699"/>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5" name="Shape 15"/>
        <p:cNvGrpSpPr/>
        <p:nvPr/>
      </p:nvGrpSpPr>
      <p:grpSpPr>
        <a:xfrm>
          <a:off x="0" y="0"/>
          <a:ext cx="0" cy="0"/>
          <a:chOff x="0" y="0"/>
          <a:chExt cx="0" cy="0"/>
        </a:xfrm>
      </p:grpSpPr>
      <p:sp>
        <p:nvSpPr>
          <p:cNvPr id="16" name="Shape 16"/>
          <p:cNvSpPr txBox="1"/>
          <p:nvPr>
            <p:ph type="ctrTitle"/>
          </p:nvPr>
        </p:nvSpPr>
        <p:spPr>
          <a:xfrm>
            <a:off x="1524000" y="1122362"/>
            <a:ext cx="9144000" cy="2387600"/>
          </a:xfrm>
          <a:prstGeom prst="rect">
            <a:avLst/>
          </a:prstGeom>
          <a:noFill/>
          <a:ln>
            <a:noFill/>
          </a:ln>
        </p:spPr>
        <p:txBody>
          <a:bodyPr anchorCtr="0" anchor="b" bIns="91425" lIns="91425" rIns="91425" tIns="91425"/>
          <a:lstStyle>
            <a:lvl1pPr indent="0" lvl="0" marL="0" marR="0" rtl="0" algn="ctr">
              <a:lnSpc>
                <a:spcPct val="90000"/>
              </a:lnSpc>
              <a:spcBef>
                <a:spcPts val="0"/>
              </a:spcBef>
              <a:spcAft>
                <a:spcPts val="0"/>
              </a:spcAft>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7" name="Shape 17"/>
          <p:cNvSpPr txBox="1"/>
          <p:nvPr>
            <p:ph idx="1" type="subTitle"/>
          </p:nvPr>
        </p:nvSpPr>
        <p:spPr>
          <a:xfrm>
            <a:off x="1524000" y="3602037"/>
            <a:ext cx="9144000" cy="1655761"/>
          </a:xfrm>
          <a:prstGeom prst="rect">
            <a:avLst/>
          </a:prstGeom>
          <a:noFill/>
          <a:ln>
            <a:noFill/>
          </a:ln>
        </p:spPr>
        <p:txBody>
          <a:bodyPr anchorCtr="0" anchor="t" bIns="91425" lIns="91425" rIns="91425" tIns="91425"/>
          <a:lstStyle>
            <a:lvl1pPr indent="0" lvl="0" marL="0" marR="0" rtl="0" algn="ctr">
              <a:lnSpc>
                <a:spcPct val="90000"/>
              </a:lnSpc>
              <a:spcBef>
                <a:spcPts val="1000"/>
              </a:spcBef>
              <a:spcAft>
                <a:spcPts val="0"/>
              </a:spcAft>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9" name="Shape 19"/>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3" name="Shape 73"/>
        <p:cNvGrpSpPr/>
        <p:nvPr/>
      </p:nvGrpSpPr>
      <p:grpSpPr>
        <a:xfrm>
          <a:off x="0" y="0"/>
          <a:ext cx="0" cy="0"/>
          <a:chOff x="0" y="0"/>
          <a:chExt cx="0" cy="0"/>
        </a:xfrm>
      </p:grpSpPr>
      <p:sp>
        <p:nvSpPr>
          <p:cNvPr id="74" name="Shape 74"/>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75" name="Shape 75"/>
          <p:cNvSpPr txBox="1"/>
          <p:nvPr>
            <p:ph idx="1" type="body"/>
          </p:nvPr>
        </p:nvSpPr>
        <p:spPr>
          <a:xfrm rot="5400000">
            <a:off x="3920330" y="-1256504"/>
            <a:ext cx="4351338" cy="10515599"/>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Shape 76"/>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9" name="Shape 79"/>
        <p:cNvGrpSpPr/>
        <p:nvPr/>
      </p:nvGrpSpPr>
      <p:grpSpPr>
        <a:xfrm>
          <a:off x="0" y="0"/>
          <a:ext cx="0" cy="0"/>
          <a:chOff x="0" y="0"/>
          <a:chExt cx="0" cy="0"/>
        </a:xfrm>
      </p:grpSpPr>
      <p:sp>
        <p:nvSpPr>
          <p:cNvPr id="80" name="Shape 80"/>
          <p:cNvSpPr txBox="1"/>
          <p:nvPr>
            <p:ph type="title"/>
          </p:nvPr>
        </p:nvSpPr>
        <p:spPr>
          <a:xfrm rot="5400000">
            <a:off x="7133430" y="1956594"/>
            <a:ext cx="5811838" cy="2628899"/>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81" name="Shape 81"/>
          <p:cNvSpPr txBox="1"/>
          <p:nvPr>
            <p:ph idx="1" type="body"/>
          </p:nvPr>
        </p:nvSpPr>
        <p:spPr>
          <a:xfrm rot="5400000">
            <a:off x="1799430" y="-596105"/>
            <a:ext cx="5811838" cy="7734299"/>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Shape 8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3" name="Shape 8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84" name="Shape 8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1" name="Shape 21"/>
        <p:cNvGrpSpPr/>
        <p:nvPr/>
      </p:nvGrpSpPr>
      <p:grpSpPr>
        <a:xfrm>
          <a:off x="0" y="0"/>
          <a:ext cx="0" cy="0"/>
          <a:chOff x="0" y="0"/>
          <a:chExt cx="0" cy="0"/>
        </a:xfrm>
      </p:grpSpPr>
      <p:sp>
        <p:nvSpPr>
          <p:cNvPr id="22" name="Shape 22"/>
          <p:cNvSpPr/>
          <p:nvPr/>
        </p:nvSpPr>
        <p:spPr>
          <a:xfrm>
            <a:off x="-110825" y="-76725"/>
            <a:ext cx="12425100" cy="1767300"/>
          </a:xfrm>
          <a:prstGeom prst="rect">
            <a:avLst/>
          </a:prstGeom>
          <a:solidFill>
            <a:srgbClr val="F8C013"/>
          </a:solidFill>
          <a:ln>
            <a:noFill/>
          </a:ln>
        </p:spPr>
        <p:txBody>
          <a:bodyPr anchorCtr="0" anchor="ctr" bIns="91425" lIns="91425" rIns="91425" tIns="91425">
            <a:noAutofit/>
          </a:bodyPr>
          <a:lstStyle/>
          <a:p>
            <a:pPr lvl="0">
              <a:spcBef>
                <a:spcPts val="0"/>
              </a:spcBef>
              <a:buNone/>
            </a:pPr>
            <a:r>
              <a:t/>
            </a:r>
            <a:endParaRPr/>
          </a:p>
        </p:txBody>
      </p:sp>
      <p:sp>
        <p:nvSpPr>
          <p:cNvPr id="23" name="Shape 23"/>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24" name="Shape 24"/>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25" name="Shape 25"/>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27" name="Shape 27"/>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8" name="Shape 28"/>
        <p:cNvGrpSpPr/>
        <p:nvPr/>
      </p:nvGrpSpPr>
      <p:grpSpPr>
        <a:xfrm>
          <a:off x="0" y="0"/>
          <a:ext cx="0" cy="0"/>
          <a:chOff x="0" y="0"/>
          <a:chExt cx="0" cy="0"/>
        </a:xfrm>
      </p:grpSpPr>
      <p:sp>
        <p:nvSpPr>
          <p:cNvPr id="29" name="Shape 29"/>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0" name="Shape 30"/>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1" name="Shape 31"/>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2" name="Shape 32"/>
        <p:cNvGrpSpPr/>
        <p:nvPr/>
      </p:nvGrpSpPr>
      <p:grpSpPr>
        <a:xfrm>
          <a:off x="0" y="0"/>
          <a:ext cx="0" cy="0"/>
          <a:chOff x="0" y="0"/>
          <a:chExt cx="0" cy="0"/>
        </a:xfrm>
      </p:grpSpPr>
      <p:sp>
        <p:nvSpPr>
          <p:cNvPr id="33" name="Shape 33"/>
          <p:cNvSpPr txBox="1"/>
          <p:nvPr>
            <p:ph type="title"/>
          </p:nvPr>
        </p:nvSpPr>
        <p:spPr>
          <a:xfrm>
            <a:off x="831850" y="1709738"/>
            <a:ext cx="10515599" cy="2852737"/>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60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34" name="Shape 34"/>
          <p:cNvSpPr txBox="1"/>
          <p:nvPr>
            <p:ph idx="1" type="body"/>
          </p:nvPr>
        </p:nvSpPr>
        <p:spPr>
          <a:xfrm>
            <a:off x="831850" y="4589462"/>
            <a:ext cx="10515599" cy="1500187"/>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rgbClr val="888888"/>
              </a:buClr>
              <a:buFont typeface="Arial"/>
              <a:buNone/>
              <a:defRPr b="0" i="0" sz="2400" u="none" cap="none" strike="noStrike">
                <a:solidFill>
                  <a:srgbClr val="888888"/>
                </a:solidFill>
                <a:latin typeface="Calibri"/>
                <a:ea typeface="Calibri"/>
                <a:cs typeface="Calibri"/>
                <a:sym typeface="Calibri"/>
              </a:defRPr>
            </a:lvl1pPr>
            <a:lvl2pPr indent="0" lvl="1" marL="457200" marR="0" rtl="0" algn="l">
              <a:lnSpc>
                <a:spcPct val="90000"/>
              </a:lnSpc>
              <a:spcBef>
                <a:spcPts val="5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spcAft>
                <a:spcPts val="0"/>
              </a:spcAft>
              <a:buClr>
                <a:srgbClr val="888888"/>
              </a:buClr>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35" name="Shape 35"/>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8" name="Shape 38"/>
        <p:cNvGrpSpPr/>
        <p:nvPr/>
      </p:nvGrpSpPr>
      <p:grpSpPr>
        <a:xfrm>
          <a:off x="0" y="0"/>
          <a:ext cx="0" cy="0"/>
          <a:chOff x="0" y="0"/>
          <a:chExt cx="0" cy="0"/>
        </a:xfrm>
      </p:grpSpPr>
      <p:sp>
        <p:nvSpPr>
          <p:cNvPr id="39" name="Shape 39"/>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40" name="Shape 40"/>
          <p:cNvSpPr txBox="1"/>
          <p:nvPr>
            <p:ph idx="1" type="body"/>
          </p:nvPr>
        </p:nvSpPr>
        <p:spPr>
          <a:xfrm>
            <a:off x="838200" y="1825625"/>
            <a:ext cx="5181600"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Shape 41"/>
          <p:cNvSpPr txBox="1"/>
          <p:nvPr>
            <p:ph idx="2" type="body"/>
          </p:nvPr>
        </p:nvSpPr>
        <p:spPr>
          <a:xfrm>
            <a:off x="6172200" y="1825625"/>
            <a:ext cx="5181600"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Shape 4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3" name="Shape 4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5" name="Shape 45"/>
        <p:cNvGrpSpPr/>
        <p:nvPr/>
      </p:nvGrpSpPr>
      <p:grpSpPr>
        <a:xfrm>
          <a:off x="0" y="0"/>
          <a:ext cx="0" cy="0"/>
          <a:chOff x="0" y="0"/>
          <a:chExt cx="0" cy="0"/>
        </a:xfrm>
      </p:grpSpPr>
      <p:sp>
        <p:nvSpPr>
          <p:cNvPr id="46" name="Shape 46"/>
          <p:cNvSpPr txBox="1"/>
          <p:nvPr>
            <p:ph type="title"/>
          </p:nvPr>
        </p:nvSpPr>
        <p:spPr>
          <a:xfrm>
            <a:off x="839787"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47" name="Shape 47"/>
          <p:cNvSpPr txBox="1"/>
          <p:nvPr>
            <p:ph idx="1" type="body"/>
          </p:nvPr>
        </p:nvSpPr>
        <p:spPr>
          <a:xfrm>
            <a:off x="839787" y="1681163"/>
            <a:ext cx="5157787" cy="823912"/>
          </a:xfrm>
          <a:prstGeom prst="rect">
            <a:avLst/>
          </a:prstGeom>
          <a:noFill/>
          <a:ln>
            <a:noFill/>
          </a:ln>
        </p:spPr>
        <p:txBody>
          <a:bodyPr anchorCtr="0" anchor="b" bIns="91425" lIns="91425" rIns="91425" tIns="91425"/>
          <a:lstStyle>
            <a:lvl1pPr indent="0" lvl="0" marL="0" marR="0" rtl="0" algn="l">
              <a:lnSpc>
                <a:spcPct val="90000"/>
              </a:lnSpc>
              <a:spcBef>
                <a:spcPts val="1000"/>
              </a:spcBef>
              <a:spcAft>
                <a:spcPts val="0"/>
              </a:spcAft>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8" name="Shape 48"/>
          <p:cNvSpPr txBox="1"/>
          <p:nvPr>
            <p:ph idx="2" type="body"/>
          </p:nvPr>
        </p:nvSpPr>
        <p:spPr>
          <a:xfrm>
            <a:off x="839787" y="2505075"/>
            <a:ext cx="5157787" cy="368458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Shape 49"/>
          <p:cNvSpPr txBox="1"/>
          <p:nvPr>
            <p:ph idx="3" type="body"/>
          </p:nvPr>
        </p:nvSpPr>
        <p:spPr>
          <a:xfrm>
            <a:off x="6172200" y="1681163"/>
            <a:ext cx="5183186" cy="823912"/>
          </a:xfrm>
          <a:prstGeom prst="rect">
            <a:avLst/>
          </a:prstGeom>
          <a:noFill/>
          <a:ln>
            <a:noFill/>
          </a:ln>
        </p:spPr>
        <p:txBody>
          <a:bodyPr anchorCtr="0" anchor="b" bIns="91425" lIns="91425" rIns="91425" tIns="91425"/>
          <a:lstStyle>
            <a:lvl1pPr indent="0" lvl="0" marL="0" marR="0" rtl="0" algn="l">
              <a:lnSpc>
                <a:spcPct val="90000"/>
              </a:lnSpc>
              <a:spcBef>
                <a:spcPts val="1000"/>
              </a:spcBef>
              <a:spcAft>
                <a:spcPts val="0"/>
              </a:spcAft>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50" name="Shape 50"/>
          <p:cNvSpPr txBox="1"/>
          <p:nvPr>
            <p:ph idx="4" type="body"/>
          </p:nvPr>
        </p:nvSpPr>
        <p:spPr>
          <a:xfrm>
            <a:off x="6172200" y="2505075"/>
            <a:ext cx="5183186" cy="368458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Shape 51"/>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4" name="Shape 54"/>
        <p:cNvGrpSpPr/>
        <p:nvPr/>
      </p:nvGrpSpPr>
      <p:grpSpPr>
        <a:xfrm>
          <a:off x="0" y="0"/>
          <a:ext cx="0" cy="0"/>
          <a:chOff x="0" y="0"/>
          <a:chExt cx="0" cy="0"/>
        </a:xfrm>
      </p:grpSpPr>
      <p:sp>
        <p:nvSpPr>
          <p:cNvPr id="55" name="Shape 55"/>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56" name="Shape 56"/>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7" name="Shape 57"/>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58" name="Shape 58"/>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9" name="Shape 59"/>
        <p:cNvGrpSpPr/>
        <p:nvPr/>
      </p:nvGrpSpPr>
      <p:grpSpPr>
        <a:xfrm>
          <a:off x="0" y="0"/>
          <a:ext cx="0" cy="0"/>
          <a:chOff x="0" y="0"/>
          <a:chExt cx="0" cy="0"/>
        </a:xfrm>
      </p:grpSpPr>
      <p:sp>
        <p:nvSpPr>
          <p:cNvPr id="60" name="Shape 60"/>
          <p:cNvSpPr txBox="1"/>
          <p:nvPr>
            <p:ph type="title"/>
          </p:nvPr>
        </p:nvSpPr>
        <p:spPr>
          <a:xfrm>
            <a:off x="839787" y="457200"/>
            <a:ext cx="3932237" cy="1600198"/>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61" name="Shape 61"/>
          <p:cNvSpPr txBox="1"/>
          <p:nvPr>
            <p:ph idx="1" type="body"/>
          </p:nvPr>
        </p:nvSpPr>
        <p:spPr>
          <a:xfrm>
            <a:off x="5183187" y="987425"/>
            <a:ext cx="6172199" cy="4873623"/>
          </a:xfrm>
          <a:prstGeom prst="rect">
            <a:avLst/>
          </a:prstGeom>
          <a:noFill/>
          <a:ln>
            <a:noFill/>
          </a:ln>
        </p:spPr>
        <p:txBody>
          <a:bodyPr anchorCtr="0" anchor="t" bIns="91425" lIns="91425" rIns="91425" tIns="91425"/>
          <a:lstStyle>
            <a:lvl1pPr indent="177800" lvl="0" marL="228600" marR="0" rtl="0" algn="l">
              <a:lnSpc>
                <a:spcPct val="90000"/>
              </a:lnSpc>
              <a:spcBef>
                <a:spcPts val="1000"/>
              </a:spcBef>
              <a:spcAft>
                <a:spcPts val="0"/>
              </a:spcAft>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27000" lvl="1" marL="685800" marR="0" rtl="0" algn="l">
              <a:lnSpc>
                <a:spcPct val="90000"/>
              </a:lnSpc>
              <a:spcBef>
                <a:spcPts val="5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25400" lvl="3" marL="16002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25400" lvl="4" marL="2057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25400" lvl="5" marL="25146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25400" lvl="6" marL="29718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25400" lvl="7" marL="3429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25400" lvl="8" marL="38862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62" name="Shape 62"/>
          <p:cNvSpPr txBox="1"/>
          <p:nvPr>
            <p:ph idx="2"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63" name="Shape 63"/>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4" name="Shape 64"/>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65" name="Shape 65"/>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6" name="Shape 66"/>
        <p:cNvGrpSpPr/>
        <p:nvPr/>
      </p:nvGrpSpPr>
      <p:grpSpPr>
        <a:xfrm>
          <a:off x="0" y="0"/>
          <a:ext cx="0" cy="0"/>
          <a:chOff x="0" y="0"/>
          <a:chExt cx="0" cy="0"/>
        </a:xfrm>
      </p:grpSpPr>
      <p:sp>
        <p:nvSpPr>
          <p:cNvPr id="67" name="Shape 67"/>
          <p:cNvSpPr txBox="1"/>
          <p:nvPr>
            <p:ph type="title"/>
          </p:nvPr>
        </p:nvSpPr>
        <p:spPr>
          <a:xfrm>
            <a:off x="839787" y="457200"/>
            <a:ext cx="3932237" cy="1600198"/>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32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68" name="Shape 68"/>
          <p:cNvSpPr/>
          <p:nvPr>
            <p:ph idx="2" type="pic"/>
          </p:nvPr>
        </p:nvSpPr>
        <p:spPr>
          <a:xfrm>
            <a:off x="5183187" y="987425"/>
            <a:ext cx="6172199" cy="4873623"/>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69" name="Shape 69"/>
          <p:cNvSpPr txBox="1"/>
          <p:nvPr>
            <p:ph idx="1" type="body"/>
          </p:nvPr>
        </p:nvSpPr>
        <p:spPr>
          <a:xfrm>
            <a:off x="839787" y="2057400"/>
            <a:ext cx="3932237" cy="3811588"/>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70" name="Shape 70"/>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838200" y="365125"/>
            <a:ext cx="10515599"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a:spcBef>
                <a:spcPts val="0"/>
              </a:spcBef>
              <a:buFont typeface="Arial"/>
              <a:buNone/>
              <a:defRPr sz="1800"/>
            </a:lvl2pPr>
            <a:lvl3pPr indent="0" lvl="2">
              <a:spcBef>
                <a:spcPts val="0"/>
              </a:spcBef>
              <a:buFont typeface="Arial"/>
              <a:buNone/>
              <a:defRPr sz="1800"/>
            </a:lvl3pPr>
            <a:lvl4pPr indent="0" lvl="3">
              <a:spcBef>
                <a:spcPts val="0"/>
              </a:spcBef>
              <a:buFont typeface="Arial"/>
              <a:buNone/>
              <a:defRPr sz="1800"/>
            </a:lvl4pPr>
            <a:lvl5pPr indent="0" lvl="4">
              <a:spcBef>
                <a:spcPts val="0"/>
              </a:spcBef>
              <a:buFont typeface="Arial"/>
              <a:buNone/>
              <a:defRPr sz="1800"/>
            </a:lvl5pPr>
            <a:lvl6pPr indent="0" lvl="5">
              <a:spcBef>
                <a:spcPts val="0"/>
              </a:spcBef>
              <a:buFont typeface="Arial"/>
              <a:buNone/>
              <a:defRPr sz="1800"/>
            </a:lvl6pPr>
            <a:lvl7pPr indent="0" lvl="6">
              <a:spcBef>
                <a:spcPts val="0"/>
              </a:spcBef>
              <a:buFont typeface="Arial"/>
              <a:buNone/>
              <a:defRPr sz="1800"/>
            </a:lvl7pPr>
            <a:lvl8pPr indent="0" lvl="7">
              <a:spcBef>
                <a:spcPts val="0"/>
              </a:spcBef>
              <a:buFont typeface="Arial"/>
              <a:buNone/>
              <a:defRPr sz="1800"/>
            </a:lvl8pPr>
            <a:lvl9pPr indent="0" lvl="8">
              <a:spcBef>
                <a:spcPts val="0"/>
              </a:spcBef>
              <a:buFont typeface="Arial"/>
              <a:buNone/>
              <a:defRPr sz="1800"/>
            </a:lvl9pPr>
          </a:lstStyle>
          <a:p/>
        </p:txBody>
      </p:sp>
      <p:sp>
        <p:nvSpPr>
          <p:cNvPr id="11" name="Shape 11"/>
          <p:cNvSpPr txBox="1"/>
          <p:nvPr>
            <p:ph idx="1" type="body"/>
          </p:nvPr>
        </p:nvSpPr>
        <p:spPr>
          <a:xfrm>
            <a:off x="838200" y="1825625"/>
            <a:ext cx="10515599"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838200" y="6356350"/>
            <a:ext cx="2743199"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3" name="Shape 13"/>
          <p:cNvSpPr txBox="1"/>
          <p:nvPr>
            <p:ph idx="11" type="ftr"/>
          </p:nvPr>
        </p:nvSpPr>
        <p:spPr>
          <a:xfrm>
            <a:off x="4038600" y="6356350"/>
            <a:ext cx="4114800"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Calibri"/>
              <a:buNone/>
              <a:defRPr b="0" i="0" sz="1200" u="none" cap="none" strike="noStrike">
                <a:solidFill>
                  <a:srgbClr val="888888"/>
                </a:solidFill>
                <a:latin typeface="Calibri"/>
                <a:ea typeface="Calibri"/>
                <a:cs typeface="Calibri"/>
                <a:sym typeface="Calibri"/>
              </a:defRPr>
            </a:lvl1pPr>
            <a:lvl2pPr indent="0" lvl="1" marL="457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2pPr>
            <a:lvl3pPr indent="0" lvl="2" marL="914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3pPr>
            <a:lvl4pPr indent="0" lvl="3" marL="1371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4pPr>
            <a:lvl5pPr indent="0" lvl="4" marL="18288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5pPr>
            <a:lvl6pPr indent="0" lvl="5" marL="22860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6pPr>
            <a:lvl7pPr indent="0" lvl="6" marL="27432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7pPr>
            <a:lvl8pPr indent="0" lvl="7" marL="32004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8pPr>
            <a:lvl9pPr indent="0" lvl="8" marL="3657600" marR="0" rtl="0" algn="l">
              <a:lnSpc>
                <a:spcPct val="100000"/>
              </a:lnSpc>
              <a:spcBef>
                <a:spcPts val="0"/>
              </a:spcBef>
              <a:spcAft>
                <a:spcPts val="0"/>
              </a:spcAft>
              <a:buClr>
                <a:schemeClr val="dk1"/>
              </a:buClr>
              <a:buFont typeface="Calibri"/>
              <a:buNone/>
              <a:defRPr b="0" i="0" sz="1800" u="none" cap="none" strike="noStrike">
                <a:solidFill>
                  <a:schemeClr val="dk1"/>
                </a:solidFill>
                <a:latin typeface="Calibri"/>
                <a:ea typeface="Calibri"/>
                <a:cs typeface="Calibri"/>
                <a:sym typeface="Calibri"/>
              </a:defRPr>
            </a:lvl9pPr>
          </a:lstStyle>
          <a:p/>
        </p:txBody>
      </p:sp>
      <p:sp>
        <p:nvSpPr>
          <p:cNvPr id="14" name="Shape 14"/>
          <p:cNvSpPr txBox="1"/>
          <p:nvPr>
            <p:ph idx="12" type="sldNum"/>
          </p:nvPr>
        </p:nvSpPr>
        <p:spPr>
          <a:xfrm>
            <a:off x="8610600" y="6356350"/>
            <a:ext cx="2743199"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0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littleinventors.org" TargetMode="External"/><Relationship Id="rId4" Type="http://schemas.openxmlformats.org/officeDocument/2006/relationships/image" Target="../media/image0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4.png"/><Relationship Id="rId4" Type="http://schemas.openxmlformats.org/officeDocument/2006/relationships/image" Target="../media/image00.png"/><Relationship Id="rId5" Type="http://schemas.openxmlformats.org/officeDocument/2006/relationships/image" Target="../media/image03.png"/><Relationship Id="rId6" Type="http://schemas.openxmlformats.org/officeDocument/2006/relationships/image" Target="../media/image0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2.png"/><Relationship Id="rId4" Type="http://schemas.openxmlformats.org/officeDocument/2006/relationships/image" Target="../media/image06.png"/><Relationship Id="rId5" Type="http://schemas.openxmlformats.org/officeDocument/2006/relationships/image" Target="../media/image05.png"/><Relationship Id="rId6" Type="http://schemas.openxmlformats.org/officeDocument/2006/relationships/image" Target="../media/image0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pic>
        <p:nvPicPr>
          <p:cNvPr descr="LI-RGB-Logo-straplineA-large.png" id="90" name="Shape 90"/>
          <p:cNvPicPr preferRelativeResize="0"/>
          <p:nvPr/>
        </p:nvPicPr>
        <p:blipFill>
          <a:blip r:embed="rId3">
            <a:alphaModFix/>
          </a:blip>
          <a:stretch>
            <a:fillRect/>
          </a:stretch>
        </p:blipFill>
        <p:spPr>
          <a:xfrm>
            <a:off x="3862600" y="2510324"/>
            <a:ext cx="4466797" cy="18373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x="0" y="0"/>
          <a:ext cx="0" cy="0"/>
          <a:chOff x="0" y="0"/>
          <a:chExt cx="0" cy="0"/>
        </a:xfrm>
      </p:grpSpPr>
      <p:sp>
        <p:nvSpPr>
          <p:cNvPr id="161" name="Shape 161"/>
          <p:cNvSpPr txBox="1"/>
          <p:nvPr>
            <p:ph type="title"/>
          </p:nvPr>
        </p:nvSpPr>
        <p:spPr>
          <a:xfrm>
            <a:off x="838200" y="365125"/>
            <a:ext cx="10515599" cy="132570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2: Start simple</a:t>
            </a:r>
          </a:p>
        </p:txBody>
      </p:sp>
      <p:pic>
        <p:nvPicPr>
          <p:cNvPr descr="start simple.png" id="162" name="Shape 162"/>
          <p:cNvPicPr preferRelativeResize="0"/>
          <p:nvPr/>
        </p:nvPicPr>
        <p:blipFill>
          <a:blip r:embed="rId3">
            <a:alphaModFix/>
          </a:blip>
          <a:stretch>
            <a:fillRect/>
          </a:stretch>
        </p:blipFill>
        <p:spPr>
          <a:xfrm>
            <a:off x="2906824" y="2944774"/>
            <a:ext cx="6378350" cy="236934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7" name="Shape 167"/>
        <p:cNvGrpSpPr/>
        <p:nvPr/>
      </p:nvGrpSpPr>
      <p:grpSpPr>
        <a:xfrm>
          <a:off x="0" y="0"/>
          <a:ext cx="0" cy="0"/>
          <a:chOff x="0" y="0"/>
          <a:chExt cx="0" cy="0"/>
        </a:xfrm>
      </p:grpSpPr>
      <p:sp>
        <p:nvSpPr>
          <p:cNvPr id="168" name="Shape 168"/>
          <p:cNvSpPr txBox="1"/>
          <p:nvPr>
            <p:ph type="title"/>
          </p:nvPr>
        </p:nvSpPr>
        <p:spPr>
          <a:xfrm>
            <a:off x="838200" y="365125"/>
            <a:ext cx="10515599" cy="132570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3: A fresh pair of eyes</a:t>
            </a:r>
          </a:p>
        </p:txBody>
      </p:sp>
      <p:pic>
        <p:nvPicPr>
          <p:cNvPr descr="page11.png" id="169" name="Shape 169"/>
          <p:cNvPicPr preferRelativeResize="0"/>
          <p:nvPr/>
        </p:nvPicPr>
        <p:blipFill>
          <a:blip r:embed="rId3">
            <a:alphaModFix/>
          </a:blip>
          <a:stretch>
            <a:fillRect/>
          </a:stretch>
        </p:blipFill>
        <p:spPr>
          <a:xfrm>
            <a:off x="2369250" y="2300074"/>
            <a:ext cx="7453500" cy="39697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x="0" y="0"/>
          <a:ext cx="0" cy="0"/>
          <a:chOff x="0" y="0"/>
          <a:chExt cx="0" cy="0"/>
        </a:xfrm>
      </p:grpSpPr>
      <p:sp>
        <p:nvSpPr>
          <p:cNvPr id="175" name="Shape 175"/>
          <p:cNvSpPr txBox="1"/>
          <p:nvPr>
            <p:ph type="title"/>
          </p:nvPr>
        </p:nvSpPr>
        <p:spPr>
          <a:xfrm>
            <a:off x="838200" y="365125"/>
            <a:ext cx="10515600" cy="132570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4: Work together</a:t>
            </a:r>
          </a:p>
        </p:txBody>
      </p:sp>
      <p:pic>
        <p:nvPicPr>
          <p:cNvPr descr="page12.png" id="176" name="Shape 176"/>
          <p:cNvPicPr preferRelativeResize="0"/>
          <p:nvPr/>
        </p:nvPicPr>
        <p:blipFill>
          <a:blip r:embed="rId3">
            <a:alphaModFix/>
          </a:blip>
          <a:stretch>
            <a:fillRect/>
          </a:stretch>
        </p:blipFill>
        <p:spPr>
          <a:xfrm>
            <a:off x="4421775" y="3153224"/>
            <a:ext cx="3348449" cy="2213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5: Break it down</a:t>
            </a:r>
          </a:p>
        </p:txBody>
      </p:sp>
      <p:pic>
        <p:nvPicPr>
          <p:cNvPr descr="page13.png" id="183" name="Shape 183"/>
          <p:cNvPicPr preferRelativeResize="0"/>
          <p:nvPr/>
        </p:nvPicPr>
        <p:blipFill>
          <a:blip r:embed="rId3">
            <a:alphaModFix/>
          </a:blip>
          <a:stretch>
            <a:fillRect/>
          </a:stretch>
        </p:blipFill>
        <p:spPr>
          <a:xfrm>
            <a:off x="3591000" y="2592075"/>
            <a:ext cx="5010000" cy="33354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8" name="Shape 188"/>
        <p:cNvGrpSpPr/>
        <p:nvPr/>
      </p:nvGrpSpPr>
      <p:grpSpPr>
        <a:xfrm>
          <a:off x="0" y="0"/>
          <a:ext cx="0" cy="0"/>
          <a:chOff x="0" y="0"/>
          <a:chExt cx="0" cy="0"/>
        </a:xfrm>
      </p:grpSpPr>
      <p:sp>
        <p:nvSpPr>
          <p:cNvPr id="189" name="Shape 189"/>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6: Reach for the stars!</a:t>
            </a:r>
          </a:p>
        </p:txBody>
      </p:sp>
      <p:pic>
        <p:nvPicPr>
          <p:cNvPr descr="tip6.png" id="190" name="Shape 190"/>
          <p:cNvPicPr preferRelativeResize="0"/>
          <p:nvPr/>
        </p:nvPicPr>
        <p:blipFill>
          <a:blip r:embed="rId3">
            <a:alphaModFix/>
          </a:blip>
          <a:stretch>
            <a:fillRect/>
          </a:stretch>
        </p:blipFill>
        <p:spPr>
          <a:xfrm>
            <a:off x="2889249" y="2051175"/>
            <a:ext cx="6184151" cy="45699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5" name="Shape 195"/>
        <p:cNvGrpSpPr/>
        <p:nvPr/>
      </p:nvGrpSpPr>
      <p:grpSpPr>
        <a:xfrm>
          <a:off x="0" y="0"/>
          <a:ext cx="0" cy="0"/>
          <a:chOff x="0" y="0"/>
          <a:chExt cx="0" cy="0"/>
        </a:xfrm>
      </p:grpSpPr>
      <p:sp>
        <p:nvSpPr>
          <p:cNvPr id="196" name="Shape 196"/>
          <p:cNvSpPr/>
          <p:nvPr/>
        </p:nvSpPr>
        <p:spPr>
          <a:xfrm>
            <a:off x="-63975" y="1690828"/>
            <a:ext cx="12538800" cy="5261700"/>
          </a:xfrm>
          <a:prstGeom prst="rect">
            <a:avLst/>
          </a:prstGeom>
          <a:solidFill>
            <a:srgbClr val="F3F3F3"/>
          </a:solidFill>
          <a:ln>
            <a:noFill/>
          </a:ln>
        </p:spPr>
        <p:txBody>
          <a:bodyPr anchorCtr="0" anchor="ctr" bIns="91425" lIns="91425" rIns="91425" tIns="91425">
            <a:noAutofit/>
          </a:bodyPr>
          <a:lstStyle/>
          <a:p>
            <a:pPr lvl="0">
              <a:spcBef>
                <a:spcPts val="0"/>
              </a:spcBef>
              <a:buNone/>
            </a:pPr>
            <a:r>
              <a:t/>
            </a:r>
            <a:endParaRPr/>
          </a:p>
        </p:txBody>
      </p:sp>
      <p:sp>
        <p:nvSpPr>
          <p:cNvPr id="197" name="Shape 197"/>
          <p:cNvSpPr txBox="1"/>
          <p:nvPr>
            <p:ph idx="1" type="body"/>
          </p:nvPr>
        </p:nvSpPr>
        <p:spPr>
          <a:xfrm>
            <a:off x="784079" y="2375325"/>
            <a:ext cx="10515600" cy="4351200"/>
          </a:xfrm>
          <a:prstGeom prst="rect">
            <a:avLst/>
          </a:prstGeom>
          <a:noFill/>
          <a:ln>
            <a:noFill/>
          </a:ln>
        </p:spPr>
        <p:txBody>
          <a:bodyPr anchorCtr="0" anchor="t" bIns="91425" lIns="91425" rIns="91425" tIns="91425">
            <a:noAutofit/>
          </a:bodyPr>
          <a:lstStyle/>
          <a:p>
            <a:pPr indent="0" lvl="0" marL="0" marR="0" rtl="0" algn="l">
              <a:lnSpc>
                <a:spcPct val="90000"/>
              </a:lnSpc>
              <a:spcBef>
                <a:spcPts val="0"/>
              </a:spcBef>
              <a:spcAft>
                <a:spcPts val="0"/>
              </a:spcAft>
              <a:buNone/>
            </a:pPr>
            <a:r>
              <a:rPr lang="en-US"/>
              <a:t>Draw and explain your invention!</a:t>
            </a:r>
          </a:p>
          <a:p>
            <a:pPr indent="0" lvl="0" marL="0" marR="0" rtl="0" algn="l">
              <a:lnSpc>
                <a:spcPct val="90000"/>
              </a:lnSpc>
              <a:spcBef>
                <a:spcPts val="0"/>
              </a:spcBef>
              <a:spcAft>
                <a:spcPts val="0"/>
              </a:spcAft>
              <a:buNone/>
            </a:pPr>
            <a:r>
              <a:t/>
            </a:r>
            <a:endParaRPr/>
          </a:p>
          <a:p>
            <a:pPr indent="0" lvl="0" marL="0" marR="0" rtl="0" algn="l">
              <a:lnSpc>
                <a:spcPct val="90000"/>
              </a:lnSpc>
              <a:spcBef>
                <a:spcPts val="0"/>
              </a:spcBef>
              <a:spcAft>
                <a:spcPts val="0"/>
              </a:spcAft>
              <a:buNone/>
            </a:pPr>
            <a:r>
              <a:t/>
            </a:r>
            <a:endParaRPr/>
          </a:p>
          <a:p>
            <a:pPr indent="-228600" lvl="0" marL="457200" marR="0" rtl="0" algn="l">
              <a:lnSpc>
                <a:spcPct val="90000"/>
              </a:lnSpc>
              <a:spcBef>
                <a:spcPts val="0"/>
              </a:spcBef>
              <a:spcAft>
                <a:spcPts val="0"/>
              </a:spcAft>
            </a:pPr>
            <a:r>
              <a:rPr lang="en-US"/>
              <a:t>What does it do?</a:t>
            </a:r>
          </a:p>
          <a:p>
            <a:pPr indent="-228600" lvl="0" marL="457200" marR="0" rtl="0" algn="l">
              <a:lnSpc>
                <a:spcPct val="90000"/>
              </a:lnSpc>
              <a:spcBef>
                <a:spcPts val="0"/>
              </a:spcBef>
              <a:spcAft>
                <a:spcPts val="0"/>
              </a:spcAft>
            </a:pPr>
            <a:r>
              <a:rPr lang="en-US"/>
              <a:t>What is it made of?</a:t>
            </a:r>
          </a:p>
          <a:p>
            <a:pPr indent="-228600" lvl="0" marL="457200" marR="0" rtl="0" algn="l">
              <a:lnSpc>
                <a:spcPct val="90000"/>
              </a:lnSpc>
              <a:spcBef>
                <a:spcPts val="0"/>
              </a:spcBef>
              <a:spcAft>
                <a:spcPts val="0"/>
              </a:spcAft>
            </a:pPr>
            <a:r>
              <a:rPr lang="en-US"/>
              <a:t>Who is it for?</a:t>
            </a:r>
          </a:p>
        </p:txBody>
      </p:sp>
      <p:sp>
        <p:nvSpPr>
          <p:cNvPr id="198" name="Shape 198"/>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lang="en-US"/>
              <a:t>G</a:t>
            </a:r>
            <a:r>
              <a:rPr b="0" i="0" lang="en-US" sz="4400" u="none" cap="none" strike="noStrike">
                <a:solidFill>
                  <a:schemeClr val="dk1"/>
                </a:solidFill>
                <a:latin typeface="Calibri"/>
                <a:ea typeface="Calibri"/>
                <a:cs typeface="Calibri"/>
                <a:sym typeface="Calibri"/>
              </a:rPr>
              <a:t>et drawing!</a:t>
            </a:r>
          </a:p>
        </p:txBody>
      </p:sp>
      <p:sp>
        <p:nvSpPr>
          <p:cNvPr id="199" name="Shape 199"/>
          <p:cNvSpPr txBox="1"/>
          <p:nvPr/>
        </p:nvSpPr>
        <p:spPr>
          <a:xfrm>
            <a:off x="6601625" y="1810650"/>
            <a:ext cx="4085999" cy="43905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i="0" sz="1400" u="none" cap="none" strike="noStrike">
              <a:solidFill>
                <a:srgbClr val="000000"/>
              </a:solidFill>
              <a:latin typeface="Arial"/>
              <a:ea typeface="Arial"/>
              <a:cs typeface="Arial"/>
              <a:sym typeface="Arial"/>
            </a:endParaRPr>
          </a:p>
        </p:txBody>
      </p:sp>
      <p:pic>
        <p:nvPicPr>
          <p:cNvPr id="200" name="Shape 200"/>
          <p:cNvPicPr preferRelativeResize="0"/>
          <p:nvPr/>
        </p:nvPicPr>
        <p:blipFill>
          <a:blip r:embed="rId3">
            <a:alphaModFix/>
          </a:blip>
          <a:stretch>
            <a:fillRect/>
          </a:stretch>
        </p:blipFill>
        <p:spPr>
          <a:xfrm>
            <a:off x="6439850" y="2583350"/>
            <a:ext cx="4734774" cy="33479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x="0" y="0"/>
          <a:ext cx="0" cy="0"/>
          <a:chOff x="0" y="0"/>
          <a:chExt cx="0" cy="0"/>
        </a:xfrm>
      </p:grpSpPr>
      <p:sp>
        <p:nvSpPr>
          <p:cNvPr id="206" name="Shape 206"/>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What do you think?</a:t>
            </a:r>
          </a:p>
        </p:txBody>
      </p:sp>
      <p:sp>
        <p:nvSpPr>
          <p:cNvPr id="207" name="Shape 207"/>
          <p:cNvSpPr txBox="1"/>
          <p:nvPr>
            <p:ph idx="1" type="body"/>
          </p:nvPr>
        </p:nvSpPr>
        <p:spPr>
          <a:xfrm>
            <a:off x="784079" y="2375325"/>
            <a:ext cx="10515600" cy="4351200"/>
          </a:xfrm>
          <a:prstGeom prst="rect">
            <a:avLst/>
          </a:prstGeom>
          <a:noFill/>
          <a:ln>
            <a:noFill/>
          </a:ln>
        </p:spPr>
        <p:txBody>
          <a:bodyPr anchorCtr="0" anchor="t" bIns="91425" lIns="91425" rIns="91425" tIns="91425">
            <a:noAutofit/>
          </a:bodyPr>
          <a:lstStyle/>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Now that you have drawn your invention, what do you think of it?</a:t>
            </a: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What’s the best part? Anything you’d want to change?</a:t>
            </a:r>
            <a:br>
              <a:rPr b="0" i="0" lang="en-US" sz="2800" u="none" cap="none" strike="noStrike">
                <a:solidFill>
                  <a:schemeClr val="dk1"/>
                </a:solidFill>
                <a:latin typeface="Calibri"/>
                <a:ea typeface="Calibri"/>
                <a:cs typeface="Calibri"/>
                <a:sym typeface="Calibri"/>
              </a:rPr>
            </a:b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Can you imagine people using it?</a:t>
            </a: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What would they say?</a:t>
            </a:r>
          </a:p>
          <a:p>
            <a:pPr indent="0" lvl="0" marL="177800" marR="0" rtl="0" algn="l">
              <a:lnSpc>
                <a:spcPct val="90000"/>
              </a:lnSpc>
              <a:spcBef>
                <a:spcPts val="0"/>
              </a:spcBef>
              <a:spcAft>
                <a:spcPts val="0"/>
              </a:spcAft>
              <a:buClr>
                <a:schemeClr val="dk1"/>
              </a:buClr>
              <a:buSzPct val="25000"/>
              <a:buFont typeface="Arial"/>
              <a:buNone/>
            </a:pPr>
            <a:r>
              <a:t/>
            </a:r>
            <a:endParaRPr b="0" i="0" sz="2800" u="none" cap="none" strike="noStrike">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Can you think of other challenges and other inventions?</a:t>
            </a:r>
          </a:p>
          <a:p>
            <a:pPr indent="-406400" lvl="0" marL="457200" marR="0" rtl="0" algn="l">
              <a:lnSpc>
                <a:spcPct val="90000"/>
              </a:lnSpc>
              <a:spcBef>
                <a:spcPts val="0"/>
              </a:spcBef>
              <a:spcAft>
                <a:spcPts val="0"/>
              </a:spcAft>
              <a:buClr>
                <a:schemeClr val="dk1"/>
              </a:buClr>
              <a:buSzPct val="100000"/>
              <a:buFont typeface="Calibri"/>
            </a:pPr>
            <a:r>
              <a:rPr b="0" i="0" lang="en-US" sz="2800" u="none" cap="none" strike="noStrike">
                <a:solidFill>
                  <a:schemeClr val="dk1"/>
                </a:solidFill>
                <a:latin typeface="Calibri"/>
                <a:ea typeface="Calibri"/>
                <a:cs typeface="Calibri"/>
                <a:sym typeface="Calibri"/>
              </a:rPr>
              <a:t>Next time you find a problem, how will you approach it?</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x="0" y="0"/>
          <a:ext cx="0" cy="0"/>
          <a:chOff x="0" y="0"/>
          <a:chExt cx="0" cy="0"/>
        </a:xfrm>
      </p:grpSpPr>
      <p:sp>
        <p:nvSpPr>
          <p:cNvPr id="213" name="Shape 213"/>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Share your invention!</a:t>
            </a:r>
          </a:p>
        </p:txBody>
      </p:sp>
      <p:pic>
        <p:nvPicPr>
          <p:cNvPr id="214" name="Shape 214"/>
          <p:cNvPicPr preferRelativeResize="0"/>
          <p:nvPr/>
        </p:nvPicPr>
        <p:blipFill>
          <a:blip r:embed="rId3">
            <a:alphaModFix/>
          </a:blip>
          <a:stretch>
            <a:fillRect/>
          </a:stretch>
        </p:blipFill>
        <p:spPr>
          <a:xfrm>
            <a:off x="6840574" y="174724"/>
            <a:ext cx="4584350" cy="6356150"/>
          </a:xfrm>
          <a:prstGeom prst="rect">
            <a:avLst/>
          </a:prstGeom>
          <a:noFill/>
          <a:ln>
            <a:noFill/>
          </a:ln>
        </p:spPr>
      </p:pic>
      <p:sp>
        <p:nvSpPr>
          <p:cNvPr id="215" name="Shape 215"/>
          <p:cNvSpPr txBox="1"/>
          <p:nvPr>
            <p:ph idx="1" type="body"/>
          </p:nvPr>
        </p:nvSpPr>
        <p:spPr>
          <a:xfrm>
            <a:off x="784077" y="2375325"/>
            <a:ext cx="5813399" cy="3782100"/>
          </a:xfrm>
          <a:prstGeom prst="rect">
            <a:avLst/>
          </a:prstGeom>
          <a:noFill/>
          <a:ln>
            <a:noFill/>
          </a:ln>
        </p:spPr>
        <p:txBody>
          <a:bodyPr anchorCtr="0" anchor="t" bIns="91425" lIns="91425" rIns="91425" tIns="91425">
            <a:noAutofit/>
          </a:bodyPr>
          <a:lstStyle/>
          <a:p>
            <a:pPr indent="0" lvl="0" marL="0" marR="0" rtl="0" algn="l">
              <a:lnSpc>
                <a:spcPct val="90000"/>
              </a:lnSpc>
              <a:spcBef>
                <a:spcPts val="0"/>
              </a:spcBef>
              <a:spcAft>
                <a:spcPts val="0"/>
              </a:spcAft>
              <a:buNone/>
            </a:pPr>
            <a:r>
              <a:rPr lang="en-US"/>
              <a:t>Keep an eye on:</a:t>
            </a:r>
          </a:p>
          <a:p>
            <a:pPr indent="0" lvl="0" marL="0" marR="0" rtl="0" algn="l">
              <a:lnSpc>
                <a:spcPct val="90000"/>
              </a:lnSpc>
              <a:spcBef>
                <a:spcPts val="0"/>
              </a:spcBef>
              <a:spcAft>
                <a:spcPts val="0"/>
              </a:spcAft>
              <a:buNone/>
            </a:pPr>
            <a:r>
              <a:t/>
            </a:r>
            <a:endParaRPr/>
          </a:p>
          <a:p>
            <a:pPr indent="0" lvl="0" marL="0" marR="0" rtl="0" algn="l">
              <a:lnSpc>
                <a:spcPct val="90000"/>
              </a:lnSpc>
              <a:spcBef>
                <a:spcPts val="0"/>
              </a:spcBef>
              <a:spcAft>
                <a:spcPts val="0"/>
              </a:spcAft>
              <a:buNone/>
            </a:pPr>
            <a:r>
              <a:t/>
            </a:r>
            <a:endParaRPr/>
          </a:p>
          <a:p>
            <a:pPr indent="-228600" lvl="0" marL="457200" marR="0" rtl="0" algn="l">
              <a:lnSpc>
                <a:spcPct val="90000"/>
              </a:lnSpc>
              <a:spcBef>
                <a:spcPts val="0"/>
              </a:spcBef>
              <a:spcAft>
                <a:spcPts val="0"/>
              </a:spcAft>
            </a:pPr>
            <a:r>
              <a:rPr lang="en-US"/>
              <a:t>littleinventors.org</a:t>
            </a:r>
          </a:p>
          <a:p>
            <a:pPr indent="-228600" lvl="0" marL="457200" marR="0" rtl="0" algn="l">
              <a:lnSpc>
                <a:spcPct val="90000"/>
              </a:lnSpc>
              <a:spcBef>
                <a:spcPts val="0"/>
              </a:spcBef>
              <a:spcAft>
                <a:spcPts val="0"/>
              </a:spcAft>
            </a:pPr>
            <a:r>
              <a:rPr lang="en-US"/>
              <a:t>[Insert your gallery URL here]</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pic>
        <p:nvPicPr>
          <p:cNvPr id="221" name="Shape 221"/>
          <p:cNvPicPr preferRelativeResize="0"/>
          <p:nvPr/>
        </p:nvPicPr>
        <p:blipFill>
          <a:blip r:embed="rId3">
            <a:alphaModFix/>
          </a:blip>
          <a:stretch>
            <a:fillRect/>
          </a:stretch>
        </p:blipFill>
        <p:spPr>
          <a:xfrm>
            <a:off x="8425293" y="2936975"/>
            <a:ext cx="2599311" cy="984025"/>
          </a:xfrm>
          <a:prstGeom prst="rect">
            <a:avLst/>
          </a:prstGeom>
          <a:noFill/>
          <a:ln>
            <a:noFill/>
          </a:ln>
        </p:spPr>
      </p:pic>
      <p:pic>
        <p:nvPicPr>
          <p:cNvPr id="222" name="Shape 222"/>
          <p:cNvPicPr preferRelativeResize="0"/>
          <p:nvPr/>
        </p:nvPicPr>
        <p:blipFill>
          <a:blip r:embed="rId4">
            <a:alphaModFix/>
          </a:blip>
          <a:stretch>
            <a:fillRect/>
          </a:stretch>
        </p:blipFill>
        <p:spPr>
          <a:xfrm>
            <a:off x="5653087" y="3333750"/>
            <a:ext cx="1190625" cy="495300"/>
          </a:xfrm>
          <a:prstGeom prst="rect">
            <a:avLst/>
          </a:prstGeom>
          <a:noFill/>
          <a:ln>
            <a:noFill/>
          </a:ln>
        </p:spPr>
      </p:pic>
      <p:pic>
        <p:nvPicPr>
          <p:cNvPr id="223" name="Shape 223"/>
          <p:cNvPicPr preferRelativeResize="0"/>
          <p:nvPr/>
        </p:nvPicPr>
        <p:blipFill>
          <a:blip r:embed="rId5">
            <a:alphaModFix/>
          </a:blip>
          <a:stretch>
            <a:fillRect/>
          </a:stretch>
        </p:blipFill>
        <p:spPr>
          <a:xfrm>
            <a:off x="4874275" y="2936962"/>
            <a:ext cx="2443450" cy="984050"/>
          </a:xfrm>
          <a:prstGeom prst="rect">
            <a:avLst/>
          </a:prstGeom>
          <a:noFill/>
          <a:ln>
            <a:noFill/>
          </a:ln>
        </p:spPr>
      </p:pic>
      <p:pic>
        <p:nvPicPr>
          <p:cNvPr id="224" name="Shape 224"/>
          <p:cNvPicPr preferRelativeResize="0"/>
          <p:nvPr/>
        </p:nvPicPr>
        <p:blipFill>
          <a:blip r:embed="rId6">
            <a:alphaModFix/>
          </a:blip>
          <a:stretch>
            <a:fillRect/>
          </a:stretch>
        </p:blipFill>
        <p:spPr>
          <a:xfrm>
            <a:off x="1201825" y="3005462"/>
            <a:ext cx="2731699" cy="84704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p:nvPr/>
        </p:nvSpPr>
        <p:spPr>
          <a:xfrm>
            <a:off x="-63975" y="5820424"/>
            <a:ext cx="12538800" cy="1132200"/>
          </a:xfrm>
          <a:prstGeom prst="rect">
            <a:avLst/>
          </a:prstGeom>
          <a:solidFill>
            <a:srgbClr val="F8F6F6"/>
          </a:solidFill>
          <a:ln>
            <a:noFill/>
          </a:ln>
        </p:spPr>
        <p:txBody>
          <a:bodyPr anchorCtr="0" anchor="ctr" bIns="91425" lIns="91425" rIns="91425" tIns="91425">
            <a:noAutofit/>
          </a:bodyPr>
          <a:lstStyle/>
          <a:p>
            <a:pPr lvl="0">
              <a:spcBef>
                <a:spcPts val="0"/>
              </a:spcBef>
              <a:buNone/>
            </a:pPr>
            <a:r>
              <a:t/>
            </a:r>
            <a:endParaRPr/>
          </a:p>
        </p:txBody>
      </p:sp>
      <p:sp>
        <p:nvSpPr>
          <p:cNvPr id="97" name="Shape 97"/>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Watch this!</a:t>
            </a:r>
          </a:p>
        </p:txBody>
      </p:sp>
      <p:pic>
        <p:nvPicPr>
          <p:cNvPr id="98" name="Shape 98">
            <a:hlinkClick r:id="rId3"/>
          </p:cNvPr>
          <p:cNvPicPr preferRelativeResize="0"/>
          <p:nvPr/>
        </p:nvPicPr>
        <p:blipFill>
          <a:blip r:embed="rId4">
            <a:alphaModFix/>
          </a:blip>
          <a:stretch>
            <a:fillRect/>
          </a:stretch>
        </p:blipFill>
        <p:spPr>
          <a:xfrm>
            <a:off x="1737437" y="1814300"/>
            <a:ext cx="8486775" cy="4305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What’s an invention?</a:t>
            </a:r>
          </a:p>
        </p:txBody>
      </p:sp>
      <p:pic>
        <p:nvPicPr>
          <p:cNvPr descr="page3.png" id="105" name="Shape 105"/>
          <p:cNvPicPr preferRelativeResize="0"/>
          <p:nvPr/>
        </p:nvPicPr>
        <p:blipFill>
          <a:blip r:embed="rId3">
            <a:alphaModFix/>
          </a:blip>
          <a:stretch>
            <a:fillRect/>
          </a:stretch>
        </p:blipFill>
        <p:spPr>
          <a:xfrm>
            <a:off x="1717675" y="2280549"/>
            <a:ext cx="8756652" cy="399104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pic>
        <p:nvPicPr>
          <p:cNvPr id="111" name="Shape 111"/>
          <p:cNvPicPr preferRelativeResize="0"/>
          <p:nvPr/>
        </p:nvPicPr>
        <p:blipFill>
          <a:blip r:embed="rId3">
            <a:alphaModFix/>
          </a:blip>
          <a:stretch>
            <a:fillRect/>
          </a:stretch>
        </p:blipFill>
        <p:spPr>
          <a:xfrm>
            <a:off x="2497750" y="2413300"/>
            <a:ext cx="7482451" cy="3698749"/>
          </a:xfrm>
          <a:prstGeom prst="rect">
            <a:avLst/>
          </a:prstGeom>
          <a:noFill/>
          <a:ln>
            <a:noFill/>
          </a:ln>
        </p:spPr>
      </p:pic>
      <p:sp>
        <p:nvSpPr>
          <p:cNvPr id="112" name="Shape 112"/>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Who needs inventions?</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7" name="Shape 117"/>
        <p:cNvGrpSpPr/>
        <p:nvPr/>
      </p:nvGrpSpPr>
      <p:grpSpPr>
        <a:xfrm>
          <a:off x="0" y="0"/>
          <a:ext cx="0" cy="0"/>
          <a:chOff x="0" y="0"/>
          <a:chExt cx="0" cy="0"/>
        </a:xfrm>
      </p:grpSpPr>
      <p:sp>
        <p:nvSpPr>
          <p:cNvPr id="118" name="Shape 118"/>
          <p:cNvSpPr txBox="1"/>
          <p:nvPr>
            <p:ph type="title"/>
          </p:nvPr>
        </p:nvSpPr>
        <p:spPr>
          <a:xfrm>
            <a:off x="838200" y="365125"/>
            <a:ext cx="10515599" cy="1325562"/>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What’s your problem?</a:t>
            </a:r>
          </a:p>
        </p:txBody>
      </p:sp>
      <p:pic>
        <p:nvPicPr>
          <p:cNvPr descr="page5.png" id="119" name="Shape 119"/>
          <p:cNvPicPr preferRelativeResize="0"/>
          <p:nvPr/>
        </p:nvPicPr>
        <p:blipFill>
          <a:blip r:embed="rId3">
            <a:alphaModFix/>
          </a:blip>
          <a:stretch>
            <a:fillRect/>
          </a:stretch>
        </p:blipFill>
        <p:spPr>
          <a:xfrm>
            <a:off x="1742999" y="2152824"/>
            <a:ext cx="8510498" cy="42790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x="0" y="0"/>
          <a:ext cx="0" cy="0"/>
          <a:chOff x="0" y="0"/>
          <a:chExt cx="0" cy="0"/>
        </a:xfrm>
      </p:grpSpPr>
      <p:sp>
        <p:nvSpPr>
          <p:cNvPr id="125" name="Shape 125"/>
          <p:cNvSpPr/>
          <p:nvPr/>
        </p:nvSpPr>
        <p:spPr>
          <a:xfrm>
            <a:off x="-63975" y="1690828"/>
            <a:ext cx="12538800" cy="5261700"/>
          </a:xfrm>
          <a:prstGeom prst="rect">
            <a:avLst/>
          </a:prstGeom>
          <a:solidFill>
            <a:srgbClr val="F3F3F3"/>
          </a:solidFill>
          <a:ln>
            <a:noFill/>
          </a:ln>
        </p:spPr>
        <p:txBody>
          <a:bodyPr anchorCtr="0" anchor="ctr" bIns="91425" lIns="91425" rIns="91425" tIns="91425">
            <a:noAutofit/>
          </a:bodyPr>
          <a:lstStyle/>
          <a:p>
            <a:pPr lvl="0">
              <a:spcBef>
                <a:spcPts val="0"/>
              </a:spcBef>
              <a:buNone/>
            </a:pPr>
            <a:r>
              <a:t/>
            </a:r>
            <a:endParaRPr/>
          </a:p>
        </p:txBody>
      </p:sp>
      <p:sp>
        <p:nvSpPr>
          <p:cNvPr id="126" name="Shape 126"/>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Character profiler</a:t>
            </a:r>
          </a:p>
        </p:txBody>
      </p:sp>
      <p:pic>
        <p:nvPicPr>
          <p:cNvPr id="127" name="Shape 127"/>
          <p:cNvPicPr preferRelativeResize="0"/>
          <p:nvPr/>
        </p:nvPicPr>
        <p:blipFill>
          <a:blip r:embed="rId3">
            <a:alphaModFix/>
          </a:blip>
          <a:stretch>
            <a:fillRect/>
          </a:stretch>
        </p:blipFill>
        <p:spPr>
          <a:xfrm>
            <a:off x="6439850" y="2588125"/>
            <a:ext cx="4734774" cy="3340034"/>
          </a:xfrm>
          <a:prstGeom prst="rect">
            <a:avLst/>
          </a:prstGeom>
          <a:noFill/>
          <a:ln cap="flat" cmpd="sng" w="9525">
            <a:solidFill>
              <a:srgbClr val="D9D9D9"/>
            </a:solidFill>
            <a:prstDash val="solid"/>
            <a:round/>
            <a:headEnd len="med" w="med" type="none"/>
            <a:tailEnd len="med" w="med" type="none"/>
          </a:ln>
        </p:spPr>
      </p:pic>
      <p:pic>
        <p:nvPicPr>
          <p:cNvPr id="128" name="Shape 128"/>
          <p:cNvPicPr preferRelativeResize="0"/>
          <p:nvPr/>
        </p:nvPicPr>
        <p:blipFill>
          <a:blip r:embed="rId4">
            <a:alphaModFix/>
          </a:blip>
          <a:stretch>
            <a:fillRect/>
          </a:stretch>
        </p:blipFill>
        <p:spPr>
          <a:xfrm>
            <a:off x="936000" y="2669975"/>
            <a:ext cx="2142602" cy="1220721"/>
          </a:xfrm>
          <a:prstGeom prst="rect">
            <a:avLst/>
          </a:prstGeom>
          <a:noFill/>
          <a:ln cap="flat" cmpd="sng" w="9525">
            <a:solidFill>
              <a:srgbClr val="D9D9D9"/>
            </a:solidFill>
            <a:prstDash val="solid"/>
            <a:round/>
            <a:headEnd len="med" w="med" type="none"/>
            <a:tailEnd len="med" w="med" type="none"/>
          </a:ln>
        </p:spPr>
      </p:pic>
      <p:pic>
        <p:nvPicPr>
          <p:cNvPr id="129" name="Shape 129"/>
          <p:cNvPicPr preferRelativeResize="0"/>
          <p:nvPr/>
        </p:nvPicPr>
        <p:blipFill>
          <a:blip r:embed="rId5">
            <a:alphaModFix/>
          </a:blip>
          <a:stretch>
            <a:fillRect/>
          </a:stretch>
        </p:blipFill>
        <p:spPr>
          <a:xfrm>
            <a:off x="1941264" y="3704835"/>
            <a:ext cx="2142602" cy="1227079"/>
          </a:xfrm>
          <a:prstGeom prst="rect">
            <a:avLst/>
          </a:prstGeom>
          <a:noFill/>
          <a:ln cap="flat" cmpd="sng" w="9525">
            <a:solidFill>
              <a:srgbClr val="D9D9D9"/>
            </a:solidFill>
            <a:prstDash val="solid"/>
            <a:round/>
            <a:headEnd len="med" w="med" type="none"/>
            <a:tailEnd len="med" w="med" type="none"/>
          </a:ln>
        </p:spPr>
      </p:pic>
      <p:pic>
        <p:nvPicPr>
          <p:cNvPr id="130" name="Shape 130"/>
          <p:cNvPicPr preferRelativeResize="0"/>
          <p:nvPr/>
        </p:nvPicPr>
        <p:blipFill>
          <a:blip r:embed="rId6">
            <a:alphaModFix/>
          </a:blip>
          <a:stretch>
            <a:fillRect/>
          </a:stretch>
        </p:blipFill>
        <p:spPr>
          <a:xfrm>
            <a:off x="3106818" y="4721741"/>
            <a:ext cx="2136244" cy="1220721"/>
          </a:xfrm>
          <a:prstGeom prst="rect">
            <a:avLst/>
          </a:prstGeom>
          <a:noFill/>
          <a:ln cap="flat" cmpd="sng" w="9525">
            <a:solidFill>
              <a:srgbClr val="D9D9D9"/>
            </a:solidFill>
            <a:prstDash val="solid"/>
            <a:round/>
            <a:headEnd len="med" w="med" type="none"/>
            <a:tailEnd len="med" w="med"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p:nvPr/>
        </p:nvSpPr>
        <p:spPr>
          <a:xfrm>
            <a:off x="-63975" y="1690828"/>
            <a:ext cx="12538800" cy="5261700"/>
          </a:xfrm>
          <a:prstGeom prst="rect">
            <a:avLst/>
          </a:prstGeom>
          <a:solidFill>
            <a:srgbClr val="F3F3F3"/>
          </a:solidFill>
          <a:ln>
            <a:noFill/>
          </a:ln>
        </p:spPr>
        <p:txBody>
          <a:bodyPr anchorCtr="0" anchor="ctr" bIns="91425" lIns="91425" rIns="91425" tIns="91425">
            <a:noAutofit/>
          </a:bodyPr>
          <a:lstStyle/>
          <a:p>
            <a:pPr lvl="0">
              <a:spcBef>
                <a:spcPts val="0"/>
              </a:spcBef>
              <a:buNone/>
            </a:pPr>
            <a:r>
              <a:t/>
            </a:r>
            <a:endParaRPr/>
          </a:p>
        </p:txBody>
      </p:sp>
      <p:sp>
        <p:nvSpPr>
          <p:cNvPr id="137" name="Shape 137"/>
          <p:cNvSpPr txBox="1"/>
          <p:nvPr>
            <p:ph type="title"/>
          </p:nvPr>
        </p:nvSpPr>
        <p:spPr>
          <a:xfrm>
            <a:off x="838200" y="365125"/>
            <a:ext cx="10515599" cy="13257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Ready made challenges</a:t>
            </a:r>
          </a:p>
        </p:txBody>
      </p:sp>
      <p:pic>
        <p:nvPicPr>
          <p:cNvPr id="138" name="Shape 138"/>
          <p:cNvPicPr preferRelativeResize="0"/>
          <p:nvPr/>
        </p:nvPicPr>
        <p:blipFill>
          <a:blip r:embed="rId3">
            <a:alphaModFix/>
          </a:blip>
          <a:stretch>
            <a:fillRect/>
          </a:stretch>
        </p:blipFill>
        <p:spPr>
          <a:xfrm>
            <a:off x="935993" y="2674743"/>
            <a:ext cx="2215059" cy="1262234"/>
          </a:xfrm>
          <a:prstGeom prst="rect">
            <a:avLst/>
          </a:prstGeom>
          <a:noFill/>
          <a:ln cap="flat" cmpd="sng" w="9525">
            <a:solidFill>
              <a:srgbClr val="D9D9D9"/>
            </a:solidFill>
            <a:prstDash val="solid"/>
            <a:round/>
            <a:headEnd len="med" w="med" type="none"/>
            <a:tailEnd len="med" w="med" type="none"/>
          </a:ln>
        </p:spPr>
      </p:pic>
      <p:pic>
        <p:nvPicPr>
          <p:cNvPr id="139" name="Shape 139"/>
          <p:cNvPicPr preferRelativeResize="0"/>
          <p:nvPr/>
        </p:nvPicPr>
        <p:blipFill>
          <a:blip r:embed="rId4">
            <a:alphaModFix/>
          </a:blip>
          <a:stretch>
            <a:fillRect/>
          </a:stretch>
        </p:blipFill>
        <p:spPr>
          <a:xfrm>
            <a:off x="1907495" y="3687264"/>
            <a:ext cx="2210148" cy="1262234"/>
          </a:xfrm>
          <a:prstGeom prst="rect">
            <a:avLst/>
          </a:prstGeom>
          <a:noFill/>
          <a:ln cap="flat" cmpd="sng" w="9525">
            <a:solidFill>
              <a:srgbClr val="D9D9D9"/>
            </a:solidFill>
            <a:prstDash val="solid"/>
            <a:round/>
            <a:headEnd len="med" w="med" type="none"/>
            <a:tailEnd len="med" w="med" type="none"/>
          </a:ln>
        </p:spPr>
      </p:pic>
      <p:pic>
        <p:nvPicPr>
          <p:cNvPr id="140" name="Shape 140"/>
          <p:cNvPicPr preferRelativeResize="0"/>
          <p:nvPr/>
        </p:nvPicPr>
        <p:blipFill>
          <a:blip r:embed="rId5">
            <a:alphaModFix/>
          </a:blip>
          <a:stretch>
            <a:fillRect/>
          </a:stretch>
        </p:blipFill>
        <p:spPr>
          <a:xfrm>
            <a:off x="3067409" y="4698509"/>
            <a:ext cx="2215059" cy="1262234"/>
          </a:xfrm>
          <a:prstGeom prst="rect">
            <a:avLst/>
          </a:prstGeom>
          <a:noFill/>
          <a:ln cap="flat" cmpd="sng" w="9525">
            <a:solidFill>
              <a:srgbClr val="D9D9D9"/>
            </a:solidFill>
            <a:prstDash val="solid"/>
            <a:round/>
            <a:headEnd len="med" w="med" type="none"/>
            <a:tailEnd len="med" w="med" type="none"/>
          </a:ln>
        </p:spPr>
      </p:pic>
      <p:pic>
        <p:nvPicPr>
          <p:cNvPr id="141" name="Shape 141"/>
          <p:cNvPicPr preferRelativeResize="0"/>
          <p:nvPr/>
        </p:nvPicPr>
        <p:blipFill>
          <a:blip r:embed="rId6">
            <a:alphaModFix/>
          </a:blip>
          <a:stretch>
            <a:fillRect/>
          </a:stretch>
        </p:blipFill>
        <p:spPr>
          <a:xfrm>
            <a:off x="6439850" y="2583350"/>
            <a:ext cx="4734774" cy="334921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sp>
        <p:nvSpPr>
          <p:cNvPr id="147" name="Shape 147"/>
          <p:cNvSpPr/>
          <p:nvPr/>
        </p:nvSpPr>
        <p:spPr>
          <a:xfrm>
            <a:off x="-81450" y="-32575"/>
            <a:ext cx="12543000" cy="7069800"/>
          </a:xfrm>
          <a:prstGeom prst="rect">
            <a:avLst/>
          </a:prstGeom>
          <a:solidFill>
            <a:srgbClr val="F8C013"/>
          </a:solidFill>
          <a:ln>
            <a:noFill/>
          </a:ln>
        </p:spPr>
        <p:txBody>
          <a:bodyPr anchorCtr="0" anchor="ctr" bIns="91425" lIns="91425" rIns="91425" tIns="91425">
            <a:noAutofit/>
          </a:bodyPr>
          <a:lstStyle/>
          <a:p>
            <a:pPr lvl="0">
              <a:spcBef>
                <a:spcPts val="0"/>
              </a:spcBef>
              <a:buNone/>
            </a:pPr>
            <a:r>
              <a:t/>
            </a:r>
            <a:endParaRPr/>
          </a:p>
        </p:txBody>
      </p:sp>
      <p:sp>
        <p:nvSpPr>
          <p:cNvPr id="148" name="Shape 148"/>
          <p:cNvSpPr txBox="1"/>
          <p:nvPr>
            <p:ph type="ctrTitle"/>
          </p:nvPr>
        </p:nvSpPr>
        <p:spPr>
          <a:xfrm>
            <a:off x="1524000" y="2958157"/>
            <a:ext cx="9144000" cy="941699"/>
          </a:xfrm>
          <a:prstGeom prst="rect">
            <a:avLst/>
          </a:prstGeom>
          <a:noFill/>
          <a:ln>
            <a:noFill/>
          </a:ln>
        </p:spPr>
        <p:txBody>
          <a:bodyPr anchorCtr="0" anchor="ctr" bIns="91425" lIns="91425" rIns="91425" tIns="91425">
            <a:noAutofit/>
          </a:bodyPr>
          <a:lstStyle/>
          <a:p>
            <a:pPr indent="0" lvl="0" marL="0" marR="0" rtl="0">
              <a:lnSpc>
                <a:spcPct val="90000"/>
              </a:lnSpc>
              <a:spcBef>
                <a:spcPts val="0"/>
              </a:spcBef>
              <a:spcAft>
                <a:spcPts val="0"/>
              </a:spcAft>
              <a:buClr>
                <a:schemeClr val="dk1"/>
              </a:buClr>
              <a:buSzPct val="25000"/>
              <a:buFont typeface="Calibri"/>
              <a:buNone/>
            </a:pPr>
            <a:r>
              <a:rPr b="0" i="0" lang="en-US" sz="6000" u="none" cap="none" strike="noStrike">
                <a:solidFill>
                  <a:schemeClr val="dk1"/>
                </a:solidFill>
                <a:latin typeface="Calibri"/>
                <a:ea typeface="Calibri"/>
                <a:cs typeface="Calibri"/>
                <a:sym typeface="Calibri"/>
              </a:rPr>
              <a:t>Inventing tips</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x="0" y="0"/>
          <a:ext cx="0" cy="0"/>
          <a:chOff x="0" y="0"/>
          <a:chExt cx="0" cy="0"/>
        </a:xfrm>
      </p:grpSpPr>
      <p:sp>
        <p:nvSpPr>
          <p:cNvPr id="154" name="Shape 154"/>
          <p:cNvSpPr txBox="1"/>
          <p:nvPr>
            <p:ph type="title"/>
          </p:nvPr>
        </p:nvSpPr>
        <p:spPr>
          <a:xfrm>
            <a:off x="838200" y="365125"/>
            <a:ext cx="10515599" cy="1325700"/>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chemeClr val="dk1"/>
              </a:buClr>
              <a:buSzPct val="25000"/>
              <a:buFont typeface="Calibri"/>
              <a:buNone/>
            </a:pPr>
            <a:r>
              <a:rPr b="0" i="0" lang="en-US" sz="4400" u="none" cap="none" strike="noStrike">
                <a:solidFill>
                  <a:schemeClr val="dk1"/>
                </a:solidFill>
                <a:latin typeface="Calibri"/>
                <a:ea typeface="Calibri"/>
                <a:cs typeface="Calibri"/>
                <a:sym typeface="Calibri"/>
              </a:rPr>
              <a:t>Tip 1: Keep the ideas coming</a:t>
            </a:r>
          </a:p>
        </p:txBody>
      </p:sp>
      <p:pic>
        <p:nvPicPr>
          <p:cNvPr descr="page9.png" id="155" name="Shape 155"/>
          <p:cNvPicPr preferRelativeResize="0"/>
          <p:nvPr/>
        </p:nvPicPr>
        <p:blipFill>
          <a:blip r:embed="rId3">
            <a:alphaModFix/>
          </a:blip>
          <a:stretch>
            <a:fillRect/>
          </a:stretch>
        </p:blipFill>
        <p:spPr>
          <a:xfrm>
            <a:off x="2923099" y="2313999"/>
            <a:ext cx="6345799" cy="37937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