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5444225" cx="2743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864">
          <p15:clr>
            <a:srgbClr val="A4A3A4"/>
          </p15:clr>
        </p15:guide>
        <p15:guide id="2" pos="86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3"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864" orient="horz"/>
        <p:guide pos="86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2-11-22T15:44:44.608">
    <p:pos x="19722" y="443"/>
    <p:text>https://www.forbes.com/sites/michaelpellmanrowland/2017/01/03/shocking-food-facts/?sh=1490ead51574</p:text>
  </p:cm>
  <p:cm authorId="0" idx="2" dt="2022-11-22T12:52:21.128">
    <p:pos x="17714" y="4864"/>
    <p:text>https://kids.earth.org/climate-change/10-food-waste-facts-for-kids/</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2-12-16T14:23:36.863">
    <p:pos x="6000" y="0"/>
    <p:text>@phoebe@littleinventors.org please update this sheet on the activated powerpoint when you add the challenge film one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klG5Y1f8mvY"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littleinventors.or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usHGHvBUsFE" TargetMode="External"/><Relationship Id="rId3" Type="http://schemas.openxmlformats.org/officeDocument/2006/relationships/hyperlink" Target="https://misd.littleinventors.org/challenges/misd-go-green"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loomberg.com/graphics/2018-us-land-use/?leadSource=uverify%20wall" TargetMode="External"/><Relationship Id="rId3" Type="http://schemas.openxmlformats.org/officeDocument/2006/relationships/hyperlink" Target="https://www.bloomberg.com/graphics/2018-us-land-use/?leadSource=uverify%20wall" TargetMode="External"/><Relationship Id="rId4" Type="http://schemas.openxmlformats.org/officeDocument/2006/relationships/hyperlink" Target="https://www.bloomberg.com/graphics/2018-us-land-use/?leadSource=uverify%20wall"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highlight>
                  <a:schemeClr val="lt1"/>
                </a:highlight>
              </a:rPr>
              <a:t>Welcome to MISD Go Green: For a better planet. </a:t>
            </a:r>
            <a:endParaRPr>
              <a:solidFill>
                <a:schemeClr val="dk1"/>
              </a:solidFill>
              <a:highlight>
                <a:schemeClr val="lt1"/>
              </a:highlight>
            </a:endParaRPr>
          </a:p>
          <a:p>
            <a:pPr indent="0" lvl="0" marL="0" rtl="0" algn="l">
              <a:spcBef>
                <a:spcPts val="0"/>
              </a:spcBef>
              <a:spcAft>
                <a:spcPts val="0"/>
              </a:spcAft>
              <a:buClr>
                <a:schemeClr val="dk1"/>
              </a:buClr>
              <a:buSzPts val="1100"/>
              <a:buFont typeface="Arial"/>
              <a:buNone/>
            </a:pPr>
            <a:r>
              <a:rPr lang="en">
                <a:solidFill>
                  <a:schemeClr val="dk1"/>
                </a:solidFill>
              </a:rPr>
              <a:t>This PowerPoint aims to provide you with a visual guide on how to deliver activities. There are tips and a rough script to support delivery of the activities in class. Good luck!</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Welcome all of your students to the launch of a new project, you may want to say: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 Hi everyone - this lesson is the beginning of an exciting new project. Will you answer the call to Go Green and </a:t>
            </a:r>
            <a:r>
              <a:rPr lang="en">
                <a:solidFill>
                  <a:schemeClr val="dk1"/>
                </a:solidFill>
              </a:rPr>
              <a:t>invent solutions</a:t>
            </a:r>
            <a:r>
              <a:rPr lang="en">
                <a:solidFill>
                  <a:schemeClr val="dk1"/>
                </a:solidFill>
              </a:rPr>
              <a:t> for a better planet?!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On the way we are going to share knowledge about the world around us and learn new facts too.</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To showcase all of our new knowledge we are going to complete a Go Green, climate focused invention challenge!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Let’s get this project set in motion!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First let’s learn a little more about our final challenge.</a:t>
            </a:r>
            <a:endParaRPr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170c8dafc25_0_37: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170c8dafc2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we’re going to talk about food waste:</a:t>
            </a:r>
            <a:endParaRPr/>
          </a:p>
          <a:p>
            <a:pPr indent="-298450" lvl="0" marL="457200" rtl="0" algn="l">
              <a:spcBef>
                <a:spcPts val="0"/>
              </a:spcBef>
              <a:spcAft>
                <a:spcPts val="0"/>
              </a:spcAft>
              <a:buSzPts val="1100"/>
              <a:buChar char="●"/>
            </a:pPr>
            <a:r>
              <a:rPr lang="en"/>
              <a:t>As a class have a think about different reasons why we waste food. Examples - because it’s gone bad, we bought too much, it looks ugly, we cooked too much, not all of it can be eaten. Can anyone think of the last time they threw food away? </a:t>
            </a:r>
            <a:endParaRPr/>
          </a:p>
          <a:p>
            <a:pPr indent="-298450" lvl="0" marL="457200" rtl="0" algn="l">
              <a:spcBef>
                <a:spcPts val="0"/>
              </a:spcBef>
              <a:spcAft>
                <a:spcPts val="0"/>
              </a:spcAft>
              <a:buSzPts val="1100"/>
              <a:buChar char="●"/>
            </a:pPr>
            <a:r>
              <a:rPr lang="en"/>
              <a:t>Ask them - how long do they think it takes a banana to decompose? Answer - up to 2 years! </a:t>
            </a:r>
            <a:endParaRPr/>
          </a:p>
          <a:p>
            <a:pPr indent="-298450" lvl="0" marL="457200" rtl="0" algn="l">
              <a:spcBef>
                <a:spcPts val="0"/>
              </a:spcBef>
              <a:spcAft>
                <a:spcPts val="0"/>
              </a:spcAft>
              <a:buSzPts val="1100"/>
              <a:buChar char="●"/>
            </a:pPr>
            <a:r>
              <a:rPr lang="en"/>
              <a:t>Did you know we eat 274 </a:t>
            </a:r>
            <a:r>
              <a:rPr lang="en"/>
              <a:t>million</a:t>
            </a:r>
            <a:r>
              <a:rPr lang="en"/>
              <a:t> </a:t>
            </a:r>
            <a:r>
              <a:rPr lang="en"/>
              <a:t>bananas</a:t>
            </a:r>
            <a:r>
              <a:rPr lang="en"/>
              <a:t> every day worldwide and throw away the peel. That’s almost the same weight in peel as 2,055 Tyrannosaurus rex - every single day! </a:t>
            </a:r>
            <a:endParaRPr/>
          </a:p>
          <a:p>
            <a:pPr indent="-298450" lvl="0" marL="457200" rtl="0" algn="l">
              <a:spcBef>
                <a:spcPts val="0"/>
              </a:spcBef>
              <a:spcAft>
                <a:spcPts val="0"/>
              </a:spcAft>
              <a:buSzPts val="1100"/>
              <a:buChar char="●"/>
            </a:pPr>
            <a:r>
              <a:rPr lang="en"/>
              <a:t>The good news is that food waste like banana peel can be recycled to produce energy or turned into fertilizer to grow more food.  </a:t>
            </a:r>
            <a:endParaRPr/>
          </a:p>
          <a:p>
            <a:pPr indent="-298450" lvl="0" marL="457200" rtl="0" algn="l">
              <a:spcBef>
                <a:spcPts val="0"/>
              </a:spcBef>
              <a:spcAft>
                <a:spcPts val="0"/>
              </a:spcAft>
              <a:buSzPts val="1100"/>
              <a:buChar char="●"/>
            </a:pPr>
            <a:r>
              <a:rPr lang="en"/>
              <a:t>Ask them - how long do they think a plastic bottle takes to decompose? Answer - up to 700 y</a:t>
            </a:r>
            <a:r>
              <a:rPr lang="en"/>
              <a:t>ears!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170c8dafc25_0_27: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170c8dafc2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rgbClr val="1A1919"/>
              </a:buClr>
              <a:buSzPts val="1100"/>
              <a:buChar char="●"/>
            </a:pPr>
            <a:r>
              <a:rPr lang="en">
                <a:solidFill>
                  <a:srgbClr val="1A1919"/>
                </a:solidFill>
                <a:highlight>
                  <a:srgbClr val="FFFFFF"/>
                </a:highlight>
              </a:rPr>
              <a:t>Feeding a growing world population in the face of climate change and resource constraints is an enormous challenge. Just as in other sectors like energy and transport, technological innovation is an essential ingredient of a sustainable future.</a:t>
            </a:r>
            <a:endParaRPr>
              <a:solidFill>
                <a:srgbClr val="1A1919"/>
              </a:solidFill>
              <a:highlight>
                <a:srgbClr val="FFFFFF"/>
              </a:highlight>
            </a:endParaRPr>
          </a:p>
          <a:p>
            <a:pPr indent="-298450" lvl="0" marL="457200" rtl="0" algn="l">
              <a:spcBef>
                <a:spcPts val="0"/>
              </a:spcBef>
              <a:spcAft>
                <a:spcPts val="0"/>
              </a:spcAft>
              <a:buClr>
                <a:srgbClr val="1A1919"/>
              </a:buClr>
              <a:buSzPts val="1100"/>
              <a:buChar char="●"/>
            </a:pPr>
            <a:r>
              <a:rPr lang="en">
                <a:solidFill>
                  <a:srgbClr val="1A1919"/>
                </a:solidFill>
                <a:highlight>
                  <a:srgbClr val="FFFFFF"/>
                </a:highlight>
              </a:rPr>
              <a:t>But with creative minds just like yours we can come up with inventive solutions to reduce waste from food and packaging, reduce food miles and think up space saving solutions for growing ingredients. </a:t>
            </a:r>
            <a:endParaRPr>
              <a:solidFill>
                <a:srgbClr val="1A1919"/>
              </a:solidFill>
              <a:highlight>
                <a:srgbClr val="FFFFFF"/>
              </a:highlight>
            </a:endParaRPr>
          </a:p>
          <a:p>
            <a:pPr indent="0" lvl="0" marL="0" rtl="0" algn="l">
              <a:spcBef>
                <a:spcPts val="0"/>
              </a:spcBef>
              <a:spcAft>
                <a:spcPts val="0"/>
              </a:spcAft>
              <a:buNone/>
            </a:pPr>
            <a:r>
              <a:t/>
            </a:r>
            <a:endParaRPr>
              <a:solidFill>
                <a:srgbClr val="1A1919"/>
              </a:solidFill>
              <a:highlight>
                <a:srgbClr val="FFFFFF"/>
              </a:highlight>
            </a:endParaRPr>
          </a:p>
          <a:p>
            <a:pPr indent="0" lvl="0" marL="0" rtl="0" algn="l">
              <a:spcBef>
                <a:spcPts val="0"/>
              </a:spcBef>
              <a:spcAft>
                <a:spcPts val="0"/>
              </a:spcAft>
              <a:buNone/>
            </a:pPr>
            <a:r>
              <a:rPr lang="en">
                <a:solidFill>
                  <a:srgbClr val="1A1919"/>
                </a:solidFill>
                <a:highlight>
                  <a:srgbClr val="FFFFFF"/>
                </a:highlight>
              </a:rPr>
              <a:t>Here is some more information about the inventions on the screen - </a:t>
            </a:r>
            <a:endParaRPr>
              <a:solidFill>
                <a:srgbClr val="1A1919"/>
              </a:solidFill>
              <a:highlight>
                <a:srgbClr val="FFFFFF"/>
              </a:highlight>
            </a:endParaRPr>
          </a:p>
          <a:p>
            <a:pPr indent="-298450" lvl="0" marL="457200" rtl="0" algn="l">
              <a:spcBef>
                <a:spcPts val="0"/>
              </a:spcBef>
              <a:spcAft>
                <a:spcPts val="0"/>
              </a:spcAft>
              <a:buClr>
                <a:srgbClr val="1A1919"/>
              </a:buClr>
              <a:buSzPts val="1100"/>
              <a:buChar char="●"/>
            </a:pPr>
            <a:r>
              <a:rPr b="1" lang="en">
                <a:solidFill>
                  <a:schemeClr val="dk1"/>
                </a:solidFill>
              </a:rPr>
              <a:t>Edible water bottles </a:t>
            </a:r>
            <a:r>
              <a:rPr lang="en">
                <a:solidFill>
                  <a:schemeClr val="dk1"/>
                </a:solidFill>
              </a:rPr>
              <a:t>This amazing material invention can either be eaten or left to break down within just 6 weeks! What would you want your edible water bottle to taste like?</a:t>
            </a:r>
            <a:endParaRPr>
              <a:solidFill>
                <a:schemeClr val="dk1"/>
              </a:solidFill>
            </a:endParaRPr>
          </a:p>
          <a:p>
            <a:pPr indent="-298450" lvl="0" marL="457200" rtl="0" algn="l">
              <a:spcBef>
                <a:spcPts val="0"/>
              </a:spcBef>
              <a:spcAft>
                <a:spcPts val="0"/>
              </a:spcAft>
              <a:buClr>
                <a:schemeClr val="dk1"/>
              </a:buClr>
              <a:buSzPts val="1100"/>
              <a:buChar char="●"/>
            </a:pPr>
            <a:r>
              <a:rPr b="1" lang="en">
                <a:solidFill>
                  <a:schemeClr val="dk1"/>
                </a:solidFill>
              </a:rPr>
              <a:t>Bottle houses </a:t>
            </a:r>
            <a:r>
              <a:rPr lang="en">
                <a:solidFill>
                  <a:schemeClr val="dk1"/>
                </a:solidFill>
              </a:rPr>
              <a:t>Robert Bezean is building houses and </a:t>
            </a:r>
            <a:r>
              <a:rPr b="1" lang="en">
                <a:solidFill>
                  <a:schemeClr val="dk1"/>
                </a:solidFill>
              </a:rPr>
              <a:t>whole villages</a:t>
            </a:r>
            <a:r>
              <a:rPr lang="en">
                <a:solidFill>
                  <a:schemeClr val="dk1"/>
                </a:solidFill>
              </a:rPr>
              <a:t> in South America using </a:t>
            </a:r>
            <a:r>
              <a:rPr b="1" lang="en">
                <a:solidFill>
                  <a:schemeClr val="dk1"/>
                </a:solidFill>
              </a:rPr>
              <a:t>plastic bottles!</a:t>
            </a:r>
            <a:endParaRPr>
              <a:solidFill>
                <a:schemeClr val="dk1"/>
              </a:solidFill>
            </a:endParaRPr>
          </a:p>
          <a:p>
            <a:pPr indent="-298450" lvl="0" marL="457200" rtl="0" algn="l">
              <a:spcBef>
                <a:spcPts val="0"/>
              </a:spcBef>
              <a:spcAft>
                <a:spcPts val="0"/>
              </a:spcAft>
              <a:buClr>
                <a:srgbClr val="1A1919"/>
              </a:buClr>
              <a:buSzPts val="1100"/>
              <a:buChar char="●"/>
            </a:pPr>
            <a:r>
              <a:rPr lang="en">
                <a:solidFill>
                  <a:srgbClr val="1A1919"/>
                </a:solidFill>
                <a:highlight>
                  <a:srgbClr val="FFFFFF"/>
                </a:highlight>
              </a:rPr>
              <a:t>Talk them through the invention examples on the slide and remind them that at the end of this presentation they’re going to be coming up with their very own invention. They could start to jot down ideas on a notepad or piece of paper. </a:t>
            </a:r>
            <a:endParaRPr>
              <a:solidFill>
                <a:srgbClr val="1A1919"/>
              </a:solidFill>
              <a:highlight>
                <a:srgbClr val="FFFFFF"/>
              </a:highlight>
            </a:endParaRPr>
          </a:p>
          <a:p>
            <a:pPr indent="-298450" lvl="0" marL="457200" rtl="0" algn="l">
              <a:spcBef>
                <a:spcPts val="0"/>
              </a:spcBef>
              <a:spcAft>
                <a:spcPts val="0"/>
              </a:spcAft>
              <a:buClr>
                <a:srgbClr val="1A1919"/>
              </a:buClr>
              <a:buSzPts val="1100"/>
              <a:buChar char="●"/>
            </a:pPr>
            <a:r>
              <a:rPr b="1" lang="en">
                <a:solidFill>
                  <a:schemeClr val="dk1"/>
                </a:solidFill>
              </a:rPr>
              <a:t>Beeswax food wraps </a:t>
            </a:r>
            <a:r>
              <a:rPr lang="en">
                <a:solidFill>
                  <a:schemeClr val="dk1"/>
                </a:solidFill>
              </a:rPr>
              <a:t>Lots of packaging is made from single-use plastic that can’t be recycled. But fabric wraps dipped in natural bees wax can be used again and again. What a bee-autiful solution! </a:t>
            </a:r>
            <a:endParaRPr>
              <a:solidFill>
                <a:schemeClr val="dk1"/>
              </a:solidFill>
            </a:endParaRPr>
          </a:p>
          <a:p>
            <a:pPr indent="-298450" lvl="0" marL="457200" rtl="0" algn="l">
              <a:spcBef>
                <a:spcPts val="0"/>
              </a:spcBef>
              <a:spcAft>
                <a:spcPts val="0"/>
              </a:spcAft>
              <a:buClr>
                <a:schemeClr val="dk1"/>
              </a:buClr>
              <a:buSzPts val="1100"/>
              <a:buChar char="●"/>
            </a:pPr>
            <a:r>
              <a:rPr b="1" lang="en">
                <a:solidFill>
                  <a:schemeClr val="dk1"/>
                </a:solidFill>
              </a:rPr>
              <a:t>Natural packaging </a:t>
            </a:r>
            <a:r>
              <a:rPr lang="en">
                <a:solidFill>
                  <a:schemeClr val="dk1"/>
                </a:solidFill>
              </a:rPr>
              <a:t>New materials are being used for packaging such as seaweed, mushrooms and cornstarch </a:t>
            </a:r>
            <a:endParaRPr>
              <a:solidFill>
                <a:schemeClr val="dk1"/>
              </a:solidFill>
            </a:endParaRPr>
          </a:p>
          <a:p>
            <a:pPr indent="0" lvl="0" marL="0" rtl="0" algn="l">
              <a:spcBef>
                <a:spcPts val="0"/>
              </a:spcBef>
              <a:spcAft>
                <a:spcPts val="0"/>
              </a:spcAft>
              <a:buNone/>
            </a:pPr>
            <a:r>
              <a:t/>
            </a:r>
            <a:endParaRPr>
              <a:solidFill>
                <a:srgbClr val="1A1919"/>
              </a:solidFill>
              <a:highlight>
                <a:srgbClr val="FFFFFF"/>
              </a:highlight>
            </a:endParaRPr>
          </a:p>
          <a:p>
            <a:pPr indent="0" lvl="0" marL="0" rtl="0" algn="l">
              <a:spcBef>
                <a:spcPts val="0"/>
              </a:spcBef>
              <a:spcAft>
                <a:spcPts val="0"/>
              </a:spcAft>
              <a:buNone/>
            </a:pPr>
            <a:r>
              <a:rPr lang="en" u="sng">
                <a:solidFill>
                  <a:schemeClr val="hlink"/>
                </a:solidFill>
                <a:highlight>
                  <a:srgbClr val="FFFFFF"/>
                </a:highlight>
                <a:hlinkClick r:id="rId2"/>
              </a:rPr>
              <a:t>https://www.youtube.com/watch?v=klG5Y1f8mvY</a:t>
            </a:r>
            <a:r>
              <a:rPr lang="en">
                <a:solidFill>
                  <a:srgbClr val="1A1919"/>
                </a:solidFill>
                <a:highlight>
                  <a:srgbClr val="FFFFFF"/>
                </a:highlight>
              </a:rPr>
              <a:t> - Edible Water bottles</a:t>
            </a:r>
            <a:endParaRPr>
              <a:solidFill>
                <a:srgbClr val="1A1919"/>
              </a:solidFill>
              <a:highlight>
                <a:srgbClr val="FFFFFF"/>
              </a:highlight>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70c8dafc25_0_78: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170c8dafc25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Share these two </a:t>
            </a:r>
            <a:r>
              <a:rPr lang="en"/>
              <a:t>inventions</a:t>
            </a:r>
            <a:r>
              <a:rPr lang="en"/>
              <a:t> with your </a:t>
            </a:r>
            <a:r>
              <a:rPr lang="en"/>
              <a:t>class based around food, created by Little Inventors like them and brought to life by professionals makers. They too could have their idea selected to be brought to life! </a:t>
            </a:r>
            <a:endParaRPr/>
          </a:p>
          <a:p>
            <a:pPr indent="-298450" lvl="0" marL="457200" rtl="0" algn="l">
              <a:spcBef>
                <a:spcPts val="0"/>
              </a:spcBef>
              <a:spcAft>
                <a:spcPts val="0"/>
              </a:spcAft>
              <a:buSzPts val="1100"/>
              <a:buChar char="●"/>
            </a:pPr>
            <a:r>
              <a:rPr lang="en"/>
              <a:t>Remind them that there are many possibilities when thinking about food related inventions from the way it’s produced, disposed of, eaten, packaged, delivered - and at Little Inventors we encourage all ideas - the more bonkers the better! </a:t>
            </a:r>
            <a:endParaRPr/>
          </a:p>
          <a:p>
            <a:pPr indent="-298450" lvl="0" marL="457200" rtl="0" algn="l">
              <a:spcBef>
                <a:spcPts val="0"/>
              </a:spcBef>
              <a:spcAft>
                <a:spcPts val="0"/>
              </a:spcAft>
              <a:buSzPts val="1100"/>
              <a:buChar char="●"/>
            </a:pPr>
            <a:r>
              <a:rPr lang="en"/>
              <a:t>To look at more real life invention ideas head to </a:t>
            </a:r>
            <a:r>
              <a:rPr lang="en" u="sng">
                <a:solidFill>
                  <a:schemeClr val="hlink"/>
                </a:solidFill>
                <a:hlinkClick r:id="rId2"/>
              </a:rPr>
              <a:t>littleinventors.org</a:t>
            </a:r>
            <a:r>
              <a:rPr lang="en"/>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959548459f_0_102: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959548459f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here’s an opportunity to stop, think and gather their ideas so far.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They will be doing an invention drawing at the end of each theme so </a:t>
            </a:r>
            <a:r>
              <a:rPr lang="en">
                <a:solidFill>
                  <a:schemeClr val="dk1"/>
                </a:solidFill>
              </a:rPr>
              <a:t>remind</a:t>
            </a:r>
            <a:r>
              <a:rPr lang="en">
                <a:solidFill>
                  <a:schemeClr val="dk1"/>
                </a:solidFill>
              </a:rPr>
              <a:t> them that this one should be based around the theme of </a:t>
            </a:r>
            <a:r>
              <a:rPr b="1" lang="en">
                <a:solidFill>
                  <a:schemeClr val="dk1"/>
                </a:solidFill>
              </a:rPr>
              <a:t>food</a:t>
            </a:r>
            <a:r>
              <a:rPr lang="en">
                <a:solidFill>
                  <a:schemeClr val="dk1"/>
                </a:solidFill>
              </a:rPr>
              <a: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It’s time to move on to the next unit!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1959548459f_0_1: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1959548459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Play</a:t>
            </a:r>
            <a:r>
              <a:rPr lang="en"/>
              <a:t> launch animation to students here: </a:t>
            </a:r>
            <a:r>
              <a:rPr lang="en" u="sng">
                <a:solidFill>
                  <a:schemeClr val="hlink"/>
                </a:solidFill>
                <a:hlinkClick r:id="rId2"/>
              </a:rPr>
              <a:t>https://youtu.be/usHGHvBUsFE</a:t>
            </a:r>
            <a:r>
              <a:rPr lang="en"/>
              <a:t> or by going to </a:t>
            </a:r>
            <a:r>
              <a:rPr lang="en" u="sng">
                <a:solidFill>
                  <a:schemeClr val="hlink"/>
                </a:solidFill>
                <a:hlinkClick r:id="rId3"/>
              </a:rPr>
              <a:t>https://misd.littleinventors.org/challenges/misd-go-green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a5ef164436_0_0: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1a5ef16443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It’s time to share more details about the invention challenge. You may want to say:</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are going to be thinking lots about climate change and how we can all work together to create a better, healthier planet.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Across the course of this project we will be delving into three different topics that all have an impact on our planet: Food, Travel and Living.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At the end of the three topics we will be coming up with an invention idea inspired by what we’ve learnt.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First we’re going to be unravelling the topic of food - what we eat and where it comes from.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We’re then going to use all of this new knowledge to create our first invention, which will be food related.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959548459f_0_6: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1959548459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Your job over this project is to pick up as many new facts as you can  and let your brain go on a creative adventure in order to come up with your final invention ideas.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So let’s start with some food facts…(on slide)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959548459f_0_174: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1959548459f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Share printout of the “Food detective worksheet” or ask your students to copy the activity from the board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This activity is to get the students thinking, discussing and working out what’s inside their food, how their food is made and where their food might have come from.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first part of the activity is to get the group thinking about their favorite meal. Ideally, this should be a </a:t>
            </a:r>
            <a:r>
              <a:rPr lang="en">
                <a:solidFill>
                  <a:schemeClr val="dk1"/>
                </a:solidFill>
              </a:rPr>
              <a:t>full</a:t>
            </a:r>
            <a:r>
              <a:rPr lang="en">
                <a:solidFill>
                  <a:schemeClr val="dk1"/>
                </a:solidFill>
              </a:rPr>
              <a:t> meal which will be made of a variety of ingredients. Children can choose whether this is breakfast, lunch or dinner, they could </a:t>
            </a:r>
            <a:r>
              <a:rPr lang="en">
                <a:solidFill>
                  <a:schemeClr val="dk1"/>
                </a:solidFill>
              </a:rPr>
              <a:t>describe</a:t>
            </a:r>
            <a:r>
              <a:rPr lang="en">
                <a:solidFill>
                  <a:schemeClr val="dk1"/>
                </a:solidFill>
              </a:rPr>
              <a:t> to their classmates why they </a:t>
            </a:r>
            <a:r>
              <a:rPr lang="en">
                <a:solidFill>
                  <a:schemeClr val="dk1"/>
                </a:solidFill>
              </a:rPr>
              <a:t>love this food, how it makes them feel and how often they eat it.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They can think about words which describe their favorite meal, as well as words which they associate with their meal. Additional questions and exercises around their food could include:</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When I eat this food it reminds me of…</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Three words I would use to describe my food would be…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Cut up food poetry - see teachers guidance document.</a:t>
            </a:r>
            <a:endParaRPr>
              <a:solidFill>
                <a:schemeClr val="dk1"/>
              </a:solidFill>
            </a:endParaRPr>
          </a:p>
          <a:p>
            <a:pPr indent="0" lvl="0" marL="0" rtl="0" algn="l">
              <a:lnSpc>
                <a:spcPct val="115000"/>
              </a:lnSpc>
              <a:spcBef>
                <a:spcPts val="1200"/>
              </a:spcBef>
              <a:spcAft>
                <a:spcPts val="0"/>
              </a:spcAft>
              <a:buNone/>
            </a:pPr>
            <a:r>
              <a:rPr lang="en">
                <a:solidFill>
                  <a:schemeClr val="dk1"/>
                </a:solidFill>
              </a:rPr>
              <a:t>Children should then start to think about what is inside their food. In the box, they can write all the ingredients that make up their meal, they could do this individually, then swap sheets with a classmate to see whether they are able to think of further ingredients. Encourage the group to think about themselves making the meal from scratch, what would they have to buy. Questions to ask:</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If you were going shopping to buy the ingredients for your meal, what would you buy?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If your meal includes bread,cheese, meat, think about the ingredients which make up those items.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Does your food include any flavorings? Where do these come from? </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The teachers guidance document contains add on classroom discussions and activities for extending this subject.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70c8dafc25_0_48: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170c8dafc2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Talk to your students about where they think their food comes from? Remind them that we have to grow or produce all the ingredients that make up our meals and these can consist of many different parts. </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Look at the burger layers and ask your students what they think each part is made from and where it comes from. I.e. Cheese - dairy - from cows - living on farmland, Beef - meat - cow - living on farmland/pasture, Salad - lettuce - </a:t>
            </a:r>
            <a:r>
              <a:rPr lang="en">
                <a:solidFill>
                  <a:schemeClr val="dk1"/>
                </a:solidFill>
              </a:rPr>
              <a:t>vegetable</a:t>
            </a:r>
            <a:r>
              <a:rPr lang="en">
                <a:solidFill>
                  <a:schemeClr val="dk1"/>
                </a:solidFill>
              </a:rPr>
              <a:t> - grown on farmland, Bread/bun - wheat - grown as crops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Then use the map to explain how growing and producing food takes up a lot of space. Use the map to show how much space is taken up the different produce, noting how the largest use of land in the US is cow pasture, plus the food needed to feed them.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Why not join up the layers of the burger to the land uses areas on the map as a class to show how they’re linked together.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This </a:t>
            </a:r>
            <a:r>
              <a:rPr lang="en">
                <a:solidFill>
                  <a:schemeClr val="dk1"/>
                </a:solidFill>
              </a:rPr>
              <a:t>article</a:t>
            </a:r>
            <a:r>
              <a:rPr lang="en">
                <a:solidFill>
                  <a:schemeClr val="dk1"/>
                </a:solidFill>
              </a:rPr>
              <a:t> has lots of good information if you want to know more about land use - </a:t>
            </a:r>
            <a:r>
              <a:rPr lang="en" u="sng">
                <a:solidFill>
                  <a:schemeClr val="hlink"/>
                </a:solidFill>
                <a:highlight>
                  <a:schemeClr val="lt1"/>
                </a:highlight>
                <a:hlinkClick r:id="rId2"/>
              </a:rPr>
              <a:t>https://www.bloomberg.com/graphics/</a:t>
            </a:r>
            <a:r>
              <a:rPr lang="en" u="sng">
                <a:solidFill>
                  <a:schemeClr val="hlink"/>
                </a:solidFill>
                <a:highlight>
                  <a:schemeClr val="lt1"/>
                </a:highlight>
                <a:hlinkClick r:id="rId3"/>
              </a:rPr>
              <a:t>2018</a:t>
            </a:r>
            <a:r>
              <a:rPr lang="en" u="sng">
                <a:solidFill>
                  <a:schemeClr val="hlink"/>
                </a:solidFill>
                <a:highlight>
                  <a:schemeClr val="lt1"/>
                </a:highlight>
                <a:hlinkClick r:id="rId4"/>
              </a:rPr>
              <a:t>-us-land-use/?leadSource=uverify%20wall</a:t>
            </a:r>
            <a:endParaRPr>
              <a:solidFill>
                <a:srgbClr val="333333"/>
              </a:solidFill>
              <a:highlight>
                <a:schemeClr val="lt1"/>
              </a:highlight>
            </a:endParaRPr>
          </a:p>
          <a:p>
            <a:pPr indent="0" lvl="0" marL="0" rtl="0" algn="l">
              <a:spcBef>
                <a:spcPts val="0"/>
              </a:spcBef>
              <a:spcAft>
                <a:spcPts val="0"/>
              </a:spcAft>
              <a:buNone/>
            </a:pPr>
            <a:r>
              <a:t/>
            </a:r>
            <a:endParaRPr sz="1300">
              <a:solidFill>
                <a:srgbClr val="333333"/>
              </a:solidFill>
              <a:highlight>
                <a:srgbClr val="FFFFFF"/>
              </a:highlight>
              <a:latin typeface="Georgia"/>
              <a:ea typeface="Georgia"/>
              <a:cs typeface="Georgia"/>
              <a:sym typeface="Georgi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70c8dafc25_0_13: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170c8dafc25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 to your students about how </a:t>
            </a:r>
            <a:r>
              <a:rPr lang="en"/>
              <a:t>population</a:t>
            </a:r>
            <a:r>
              <a:rPr lang="en"/>
              <a:t> growth is impacting wildlife and wild </a:t>
            </a:r>
            <a:r>
              <a:rPr lang="en"/>
              <a:t>habits</a:t>
            </a:r>
            <a:r>
              <a:rPr lang="en"/>
              <a:t>: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As cities expand, and we need more food, forests are being destroyed to make space to grow crops and to raise animals. This means less trees to absorb carbon dioxide and less space for wild animals to live. </a:t>
            </a:r>
            <a:endParaRPr/>
          </a:p>
          <a:p>
            <a:pPr indent="-298450" lvl="0" marL="457200" rtl="0" algn="l">
              <a:spcBef>
                <a:spcPts val="0"/>
              </a:spcBef>
              <a:spcAft>
                <a:spcPts val="0"/>
              </a:spcAft>
              <a:buSzPts val="1100"/>
              <a:buChar char="●"/>
            </a:pPr>
            <a:r>
              <a:rPr lang="en">
                <a:solidFill>
                  <a:schemeClr val="dk1"/>
                </a:solidFill>
              </a:rPr>
              <a:t>30% of the Earth’s land is made up of forest. It used to be twice that, and it’s predicted </a:t>
            </a:r>
            <a:r>
              <a:rPr b="1" lang="en">
                <a:solidFill>
                  <a:schemeClr val="dk1"/>
                </a:solidFill>
              </a:rPr>
              <a:t>there might be no rainforest left in 100 years. </a:t>
            </a:r>
            <a:endParaRPr b="1">
              <a:solidFill>
                <a:schemeClr val="dk1"/>
              </a:solidFill>
            </a:endParaRPr>
          </a:p>
          <a:p>
            <a:pPr indent="-298450" lvl="0" marL="457200" rtl="0" algn="l">
              <a:spcBef>
                <a:spcPts val="0"/>
              </a:spcBef>
              <a:spcAft>
                <a:spcPts val="0"/>
              </a:spcAft>
              <a:buSzPts val="1100"/>
              <a:buChar char="●"/>
            </a:pPr>
            <a:r>
              <a:rPr b="1" lang="en">
                <a:solidFill>
                  <a:schemeClr val="dk1"/>
                </a:solidFill>
              </a:rPr>
              <a:t>The Amazon</a:t>
            </a:r>
            <a:r>
              <a:rPr lang="en">
                <a:solidFill>
                  <a:schemeClr val="dk1"/>
                </a:solidFill>
              </a:rPr>
              <a:t> is the largest tropical rainforest and absorbs carbon dioxide, which is vital to climate control.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Millions of plant and animals species live in the rainforest but as it disappears, many of these are becoming extinct. </a:t>
            </a:r>
            <a:endParaRPr>
              <a:solidFill>
                <a:schemeClr val="dk1"/>
              </a:solidFill>
            </a:endParaRPr>
          </a:p>
          <a:p>
            <a:pPr indent="-298450" lvl="0" marL="457200" rtl="0" algn="l">
              <a:spcBef>
                <a:spcPts val="0"/>
              </a:spcBef>
              <a:spcAft>
                <a:spcPts val="0"/>
              </a:spcAft>
              <a:buSzPts val="1100"/>
              <a:buChar char="●"/>
            </a:pPr>
            <a:r>
              <a:rPr lang="en"/>
              <a:t>Ask them to guess the answer to this multiple choice </a:t>
            </a:r>
            <a:r>
              <a:rPr lang="en"/>
              <a:t>question (answer is c, every second)</a:t>
            </a:r>
            <a:r>
              <a:rPr lang="en"/>
              <a:t>. A football pitch size of forest is being cut down every… a) week b) day </a:t>
            </a:r>
            <a:r>
              <a:rPr b="1" lang="en"/>
              <a:t>c) second </a:t>
            </a:r>
            <a:endParaRPr b="1"/>
          </a:p>
          <a:p>
            <a:pPr indent="-298450" lvl="0" marL="457200" rtl="0" algn="l">
              <a:spcBef>
                <a:spcPts val="0"/>
              </a:spcBef>
              <a:spcAft>
                <a:spcPts val="0"/>
              </a:spcAft>
              <a:buSzPts val="1100"/>
              <a:buChar char="●"/>
            </a:pPr>
            <a:r>
              <a:rPr lang="en"/>
              <a:t>Can they think of ways to protect forests whilst also making space to grow food? Idea for a class </a:t>
            </a:r>
            <a:r>
              <a:rPr lang="en"/>
              <a:t>discussion</a:t>
            </a:r>
            <a:r>
              <a:rPr lang="en"/>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70c8dafc25_0_66: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70c8dafc25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next slide is all about the ocean. Our food doesn’t just come from the land, many communities around the world rely on fish and seafood to survive: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We used to think that the ocean was so big that nothing we did could have an impact on it </a:t>
            </a:r>
            <a:endParaRPr/>
          </a:p>
          <a:p>
            <a:pPr indent="-298450" lvl="0" marL="457200" rtl="0" algn="l">
              <a:spcBef>
                <a:spcPts val="0"/>
              </a:spcBef>
              <a:spcAft>
                <a:spcPts val="0"/>
              </a:spcAft>
              <a:buSzPts val="1100"/>
              <a:buChar char="●"/>
            </a:pPr>
            <a:r>
              <a:rPr lang="en"/>
              <a:t>But we now know that </a:t>
            </a:r>
            <a:r>
              <a:rPr b="1" lang="en"/>
              <a:t>overfishing is one of the biggest threats to our planet</a:t>
            </a:r>
            <a:r>
              <a:rPr lang="en"/>
              <a:t>, and the number of fish are declining </a:t>
            </a:r>
            <a:r>
              <a:rPr lang="en"/>
              <a:t>rapidly </a:t>
            </a:r>
            <a:endParaRPr/>
          </a:p>
          <a:p>
            <a:pPr indent="-298450" lvl="0" marL="457200" rtl="0" algn="l">
              <a:spcBef>
                <a:spcPts val="0"/>
              </a:spcBef>
              <a:spcAft>
                <a:spcPts val="0"/>
              </a:spcAft>
              <a:buSzPts val="1100"/>
              <a:buChar char="●"/>
            </a:pPr>
            <a:r>
              <a:rPr lang="en" sz="1200">
                <a:solidFill>
                  <a:schemeClr val="dk1"/>
                </a:solidFill>
              </a:rPr>
              <a:t>Scientists believe that the amount of fish in the ocean is now </a:t>
            </a:r>
            <a:r>
              <a:rPr b="1" lang="en" sz="1200">
                <a:solidFill>
                  <a:schemeClr val="dk1"/>
                </a:solidFill>
              </a:rPr>
              <a:t>half of what it used to be. </a:t>
            </a:r>
            <a:endParaRPr/>
          </a:p>
          <a:p>
            <a:pPr indent="-298450" lvl="0" marL="457200" rtl="0" algn="l">
              <a:spcBef>
                <a:spcPts val="0"/>
              </a:spcBef>
              <a:spcAft>
                <a:spcPts val="0"/>
              </a:spcAft>
              <a:buSzPts val="1100"/>
              <a:buChar char="●"/>
            </a:pPr>
            <a:r>
              <a:rPr lang="en"/>
              <a:t>Fact - one in ten fish we catch is not supposed to caught, this is called </a:t>
            </a:r>
            <a:r>
              <a:rPr b="1" lang="en"/>
              <a:t>bycatch</a:t>
            </a:r>
            <a:r>
              <a:rPr lang="en"/>
              <a:t> and is a huge problem. Many dolphins, turtles, sharks etc get caught and die this way </a:t>
            </a:r>
            <a:endParaRPr/>
          </a:p>
          <a:p>
            <a:pPr indent="-298450" lvl="0" marL="457200" rtl="0" algn="l">
              <a:spcBef>
                <a:spcPts val="0"/>
              </a:spcBef>
              <a:spcAft>
                <a:spcPts val="0"/>
              </a:spcAft>
              <a:buSzPts val="1100"/>
              <a:buChar char="●"/>
            </a:pPr>
            <a:r>
              <a:rPr lang="en"/>
              <a:t>Fact - some modern trawl nets (big nets that are dragged across the bottom of the ocean) are so huge they can fit 13 Boeing 747 airplanes inside </a:t>
            </a:r>
            <a:endParaRPr/>
          </a:p>
          <a:p>
            <a:pPr indent="-298450" lvl="0" marL="457200" rtl="0" algn="l">
              <a:spcBef>
                <a:spcPts val="0"/>
              </a:spcBef>
              <a:spcAft>
                <a:spcPts val="0"/>
              </a:spcAft>
              <a:buSzPts val="1100"/>
              <a:buChar char="●"/>
            </a:pPr>
            <a:r>
              <a:rPr lang="en"/>
              <a:t>Talk to your class about the invention examples on the slide and get them to start thinking about what other inventions they could come up with to prevent overfishing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959548459f_0_111: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959548459f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rgbClr val="1A1718"/>
                </a:solidFill>
              </a:rPr>
              <a:t>This activity is about getting students to think about how far their food has traveled, by thinking creatively about the journey their food has taken. </a:t>
            </a:r>
            <a:endParaRPr>
              <a:solidFill>
                <a:srgbClr val="1A1718"/>
              </a:solidFill>
            </a:endParaRPr>
          </a:p>
          <a:p>
            <a:pPr indent="0" lvl="0" marL="0" rtl="0" algn="l">
              <a:lnSpc>
                <a:spcPct val="115000"/>
              </a:lnSpc>
              <a:spcBef>
                <a:spcPts val="900"/>
              </a:spcBef>
              <a:spcAft>
                <a:spcPts val="0"/>
              </a:spcAft>
              <a:buNone/>
            </a:pPr>
            <a:r>
              <a:rPr lang="en">
                <a:solidFill>
                  <a:srgbClr val="1A1718"/>
                </a:solidFill>
              </a:rPr>
              <a:t>To introduce the activity: </a:t>
            </a:r>
            <a:endParaRPr>
              <a:solidFill>
                <a:srgbClr val="1A1718"/>
              </a:solidFill>
            </a:endParaRPr>
          </a:p>
          <a:p>
            <a:pPr indent="-298450" lvl="0" marL="457200" rtl="0" algn="l">
              <a:lnSpc>
                <a:spcPct val="115000"/>
              </a:lnSpc>
              <a:spcBef>
                <a:spcPts val="900"/>
              </a:spcBef>
              <a:spcAft>
                <a:spcPts val="0"/>
              </a:spcAft>
              <a:buClr>
                <a:srgbClr val="1A1718"/>
              </a:buClr>
              <a:buSzPts val="1100"/>
              <a:buChar char="●"/>
            </a:pPr>
            <a:r>
              <a:rPr lang="en">
                <a:solidFill>
                  <a:srgbClr val="1A1718"/>
                </a:solidFill>
              </a:rPr>
              <a:t>All food makes a journey from where it is grown or produced to your plate. How far food has traveled is known as its </a:t>
            </a:r>
            <a:r>
              <a:rPr b="1" lang="en">
                <a:solidFill>
                  <a:srgbClr val="1A1718"/>
                </a:solidFill>
              </a:rPr>
              <a:t>food miles.</a:t>
            </a:r>
            <a:endParaRPr b="1">
              <a:solidFill>
                <a:srgbClr val="1A1718"/>
              </a:solidFill>
            </a:endParaRPr>
          </a:p>
          <a:p>
            <a:pPr indent="-298450" lvl="0" marL="457200" rtl="0" algn="l">
              <a:lnSpc>
                <a:spcPct val="115000"/>
              </a:lnSpc>
              <a:spcBef>
                <a:spcPts val="0"/>
              </a:spcBef>
              <a:spcAft>
                <a:spcPts val="0"/>
              </a:spcAft>
              <a:buClr>
                <a:srgbClr val="1A1718"/>
              </a:buClr>
              <a:buSzPts val="1100"/>
              <a:buChar char="●"/>
            </a:pPr>
            <a:r>
              <a:rPr lang="en">
                <a:solidFill>
                  <a:srgbClr val="1A1718"/>
                </a:solidFill>
              </a:rPr>
              <a:t>We should be aiming for as few miles as possible. Choosing foods with fewer food miles helps </a:t>
            </a:r>
            <a:r>
              <a:rPr b="1" lang="en">
                <a:solidFill>
                  <a:srgbClr val="1A1718"/>
                </a:solidFill>
              </a:rPr>
              <a:t>reduce pollution</a:t>
            </a:r>
            <a:r>
              <a:rPr lang="en">
                <a:solidFill>
                  <a:srgbClr val="1A1718"/>
                </a:solidFill>
              </a:rPr>
              <a:t> and </a:t>
            </a:r>
            <a:r>
              <a:rPr b="1" lang="en">
                <a:solidFill>
                  <a:srgbClr val="1A1718"/>
                </a:solidFill>
              </a:rPr>
              <a:t>protect our planet</a:t>
            </a:r>
            <a:r>
              <a:rPr lang="en">
                <a:solidFill>
                  <a:srgbClr val="1A1718"/>
                </a:solidFill>
              </a:rPr>
              <a:t>.</a:t>
            </a:r>
            <a:endParaRPr>
              <a:solidFill>
                <a:srgbClr val="1A1718"/>
              </a:solidFill>
            </a:endParaRPr>
          </a:p>
          <a:p>
            <a:pPr indent="0" lvl="0" marL="457200" rtl="0" algn="l">
              <a:lnSpc>
                <a:spcPct val="115000"/>
              </a:lnSpc>
              <a:spcBef>
                <a:spcPts val="0"/>
              </a:spcBef>
              <a:spcAft>
                <a:spcPts val="0"/>
              </a:spcAft>
              <a:buNone/>
            </a:pPr>
            <a:r>
              <a:t/>
            </a:r>
            <a:endParaRPr>
              <a:solidFill>
                <a:srgbClr val="1A1718"/>
              </a:solidFill>
            </a:endParaRPr>
          </a:p>
          <a:p>
            <a:pPr indent="0" lvl="0" marL="0" rtl="0" algn="l">
              <a:lnSpc>
                <a:spcPct val="115000"/>
              </a:lnSpc>
              <a:spcBef>
                <a:spcPts val="0"/>
              </a:spcBef>
              <a:spcAft>
                <a:spcPts val="0"/>
              </a:spcAft>
              <a:buNone/>
            </a:pPr>
            <a:r>
              <a:rPr lang="en">
                <a:solidFill>
                  <a:srgbClr val="1A1718"/>
                </a:solidFill>
              </a:rPr>
              <a:t>Following on from the students creating their own food journey comic strip, you can get them to think about how they can reduce the distance their food has travelled, or the impact its journey has on the planet. Could it have traveled by sail boat instead of airplane? Or could they think of a whole new way for it to get onto their plate? </a:t>
            </a:r>
            <a:endParaRPr>
              <a:solidFill>
                <a:srgbClr val="1A1718"/>
              </a:solidFill>
            </a:endParaRPr>
          </a:p>
          <a:p>
            <a:pPr indent="0" lvl="0" marL="0" rtl="0" algn="l">
              <a:lnSpc>
                <a:spcPct val="115000"/>
              </a:lnSpc>
              <a:spcBef>
                <a:spcPts val="0"/>
              </a:spcBef>
              <a:spcAft>
                <a:spcPts val="0"/>
              </a:spcAft>
              <a:buNone/>
            </a:pPr>
            <a:r>
              <a:rPr lang="en">
                <a:solidFill>
                  <a:srgbClr val="1A1718"/>
                </a:solidFill>
              </a:rPr>
              <a:t>Encourage the students to think about: </a:t>
            </a:r>
            <a:endParaRPr>
              <a:solidFill>
                <a:srgbClr val="1A1718"/>
              </a:solidFill>
            </a:endParaRPr>
          </a:p>
          <a:p>
            <a:pPr indent="-298450" lvl="0" marL="457200" rtl="0" algn="l">
              <a:lnSpc>
                <a:spcPct val="115000"/>
              </a:lnSpc>
              <a:spcBef>
                <a:spcPts val="0"/>
              </a:spcBef>
              <a:spcAft>
                <a:spcPts val="0"/>
              </a:spcAft>
              <a:buClr>
                <a:srgbClr val="1A1718"/>
              </a:buClr>
              <a:buSzPts val="1100"/>
              <a:buChar char="-"/>
            </a:pPr>
            <a:r>
              <a:rPr lang="en">
                <a:solidFill>
                  <a:srgbClr val="1A1718"/>
                </a:solidFill>
              </a:rPr>
              <a:t>The type of food they are exploring. Give their food a name and a personality. </a:t>
            </a:r>
            <a:endParaRPr>
              <a:solidFill>
                <a:srgbClr val="1A1718"/>
              </a:solidFill>
            </a:endParaRPr>
          </a:p>
          <a:p>
            <a:pPr indent="-298450" lvl="0" marL="457200" rtl="0" algn="l">
              <a:lnSpc>
                <a:spcPct val="115000"/>
              </a:lnSpc>
              <a:spcBef>
                <a:spcPts val="0"/>
              </a:spcBef>
              <a:spcAft>
                <a:spcPts val="0"/>
              </a:spcAft>
              <a:buClr>
                <a:srgbClr val="1A1718"/>
              </a:buClr>
              <a:buSzPts val="1100"/>
              <a:buChar char="-"/>
            </a:pPr>
            <a:r>
              <a:rPr lang="en">
                <a:solidFill>
                  <a:srgbClr val="1A1718"/>
                </a:solidFill>
              </a:rPr>
              <a:t>If the food is traveling a long way does it need to go through a process to keep it fresh/</a:t>
            </a:r>
            <a:r>
              <a:rPr lang="en">
                <a:solidFill>
                  <a:srgbClr val="1A1718"/>
                </a:solidFill>
              </a:rPr>
              <a:t>stop it rotting?</a:t>
            </a:r>
            <a:endParaRPr>
              <a:solidFill>
                <a:srgbClr val="1A1718"/>
              </a:solidFill>
            </a:endParaRPr>
          </a:p>
          <a:p>
            <a:pPr indent="-298450" lvl="0" marL="457200" rtl="0" algn="l">
              <a:lnSpc>
                <a:spcPct val="115000"/>
              </a:lnSpc>
              <a:spcBef>
                <a:spcPts val="0"/>
              </a:spcBef>
              <a:spcAft>
                <a:spcPts val="0"/>
              </a:spcAft>
              <a:buClr>
                <a:srgbClr val="1A1718"/>
              </a:buClr>
              <a:buSzPts val="1100"/>
              <a:buChar char="-"/>
            </a:pPr>
            <a:r>
              <a:rPr lang="en">
                <a:solidFill>
                  <a:srgbClr val="1A1718"/>
                </a:solidFill>
              </a:rPr>
              <a:t>Is the food they have chosen ‘in-season’ in America? Does this make a difference to the journey it takes? </a:t>
            </a:r>
            <a:endParaRPr>
              <a:solidFill>
                <a:srgbClr val="1A1718"/>
              </a:solidFill>
            </a:endParaRPr>
          </a:p>
          <a:p>
            <a:pPr indent="0" lvl="0" marL="0" rtl="0" algn="l">
              <a:lnSpc>
                <a:spcPct val="115000"/>
              </a:lnSpc>
              <a:spcBef>
                <a:spcPts val="0"/>
              </a:spcBef>
              <a:spcAft>
                <a:spcPts val="0"/>
              </a:spcAft>
              <a:buNone/>
            </a:pPr>
            <a:r>
              <a:t/>
            </a:r>
            <a:endParaRPr>
              <a:solidFill>
                <a:srgbClr val="1A1718"/>
              </a:solidFill>
            </a:endParaRPr>
          </a:p>
          <a:p>
            <a:pPr indent="0" lvl="0" marL="0" rtl="0" algn="l">
              <a:lnSpc>
                <a:spcPct val="115000"/>
              </a:lnSpc>
              <a:spcBef>
                <a:spcPts val="0"/>
              </a:spcBef>
              <a:spcAft>
                <a:spcPts val="0"/>
              </a:spcAft>
              <a:buNone/>
            </a:pPr>
            <a:r>
              <a:rPr lang="en">
                <a:solidFill>
                  <a:srgbClr val="1A1718"/>
                </a:solidFill>
              </a:rPr>
              <a:t>See the teachers guidance document for further expansion on the topics. </a:t>
            </a:r>
            <a:endParaRPr>
              <a:solidFill>
                <a:srgbClr val="1A1718"/>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935125" y="2235712"/>
            <a:ext cx="25561800" cy="61632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15600"/>
              <a:buNone/>
              <a:defRPr sz="15600"/>
            </a:lvl1pPr>
            <a:lvl2pPr lvl="1" algn="ctr">
              <a:spcBef>
                <a:spcPts val="0"/>
              </a:spcBef>
              <a:spcAft>
                <a:spcPts val="0"/>
              </a:spcAft>
              <a:buSzPts val="15600"/>
              <a:buNone/>
              <a:defRPr sz="15600"/>
            </a:lvl2pPr>
            <a:lvl3pPr lvl="2" algn="ctr">
              <a:spcBef>
                <a:spcPts val="0"/>
              </a:spcBef>
              <a:spcAft>
                <a:spcPts val="0"/>
              </a:spcAft>
              <a:buSzPts val="15600"/>
              <a:buNone/>
              <a:defRPr sz="15600"/>
            </a:lvl3pPr>
            <a:lvl4pPr lvl="3" algn="ctr">
              <a:spcBef>
                <a:spcPts val="0"/>
              </a:spcBef>
              <a:spcAft>
                <a:spcPts val="0"/>
              </a:spcAft>
              <a:buSzPts val="15600"/>
              <a:buNone/>
              <a:defRPr sz="15600"/>
            </a:lvl4pPr>
            <a:lvl5pPr lvl="4" algn="ctr">
              <a:spcBef>
                <a:spcPts val="0"/>
              </a:spcBef>
              <a:spcAft>
                <a:spcPts val="0"/>
              </a:spcAft>
              <a:buSzPts val="15600"/>
              <a:buNone/>
              <a:defRPr sz="15600"/>
            </a:lvl5pPr>
            <a:lvl6pPr lvl="5" algn="ctr">
              <a:spcBef>
                <a:spcPts val="0"/>
              </a:spcBef>
              <a:spcAft>
                <a:spcPts val="0"/>
              </a:spcAft>
              <a:buSzPts val="15600"/>
              <a:buNone/>
              <a:defRPr sz="15600"/>
            </a:lvl6pPr>
            <a:lvl7pPr lvl="6" algn="ctr">
              <a:spcBef>
                <a:spcPts val="0"/>
              </a:spcBef>
              <a:spcAft>
                <a:spcPts val="0"/>
              </a:spcAft>
              <a:buSzPts val="15600"/>
              <a:buNone/>
              <a:defRPr sz="15600"/>
            </a:lvl7pPr>
            <a:lvl8pPr lvl="7" algn="ctr">
              <a:spcBef>
                <a:spcPts val="0"/>
              </a:spcBef>
              <a:spcAft>
                <a:spcPts val="0"/>
              </a:spcAft>
              <a:buSzPts val="15600"/>
              <a:buNone/>
              <a:defRPr sz="15600"/>
            </a:lvl8pPr>
            <a:lvl9pPr lvl="8" algn="ctr">
              <a:spcBef>
                <a:spcPts val="0"/>
              </a:spcBef>
              <a:spcAft>
                <a:spcPts val="0"/>
              </a:spcAft>
              <a:buSzPts val="15600"/>
              <a:buNone/>
              <a:defRPr sz="15600"/>
            </a:lvl9pPr>
          </a:lstStyle>
          <a:p/>
        </p:txBody>
      </p:sp>
      <p:sp>
        <p:nvSpPr>
          <p:cNvPr id="11" name="Google Shape;11;p2"/>
          <p:cNvSpPr txBox="1"/>
          <p:nvPr>
            <p:ph idx="1" type="subTitle"/>
          </p:nvPr>
        </p:nvSpPr>
        <p:spPr>
          <a:xfrm>
            <a:off x="935100" y="8509938"/>
            <a:ext cx="25561800" cy="2379900"/>
          </a:xfrm>
          <a:prstGeom prst="rect">
            <a:avLst/>
          </a:prstGeom>
        </p:spPr>
        <p:txBody>
          <a:bodyPr anchorCtr="0" anchor="t" bIns="274350" lIns="274350" spcFirstLastPara="1" rIns="274350" wrap="square" tIns="274350">
            <a:normAutofit/>
          </a:bodyPr>
          <a:lstStyle>
            <a:lvl1pPr lvl="0" algn="ctr">
              <a:lnSpc>
                <a:spcPct val="100000"/>
              </a:lnSpc>
              <a:spcBef>
                <a:spcPts val="0"/>
              </a:spcBef>
              <a:spcAft>
                <a:spcPts val="0"/>
              </a:spcAft>
              <a:buSzPts val="8400"/>
              <a:buNone/>
              <a:defRPr sz="8400"/>
            </a:lvl1pPr>
            <a:lvl2pPr lvl="1" algn="ctr">
              <a:lnSpc>
                <a:spcPct val="100000"/>
              </a:lnSpc>
              <a:spcBef>
                <a:spcPts val="0"/>
              </a:spcBef>
              <a:spcAft>
                <a:spcPts val="0"/>
              </a:spcAft>
              <a:buSzPts val="8400"/>
              <a:buNone/>
              <a:defRPr sz="8400"/>
            </a:lvl2pPr>
            <a:lvl3pPr lvl="2" algn="ctr">
              <a:lnSpc>
                <a:spcPct val="100000"/>
              </a:lnSpc>
              <a:spcBef>
                <a:spcPts val="0"/>
              </a:spcBef>
              <a:spcAft>
                <a:spcPts val="0"/>
              </a:spcAft>
              <a:buSzPts val="8400"/>
              <a:buNone/>
              <a:defRPr sz="8400"/>
            </a:lvl3pPr>
            <a:lvl4pPr lvl="3" algn="ctr">
              <a:lnSpc>
                <a:spcPct val="100000"/>
              </a:lnSpc>
              <a:spcBef>
                <a:spcPts val="0"/>
              </a:spcBef>
              <a:spcAft>
                <a:spcPts val="0"/>
              </a:spcAft>
              <a:buSzPts val="8400"/>
              <a:buNone/>
              <a:defRPr sz="8400"/>
            </a:lvl4pPr>
            <a:lvl5pPr lvl="4" algn="ctr">
              <a:lnSpc>
                <a:spcPct val="100000"/>
              </a:lnSpc>
              <a:spcBef>
                <a:spcPts val="0"/>
              </a:spcBef>
              <a:spcAft>
                <a:spcPts val="0"/>
              </a:spcAft>
              <a:buSzPts val="8400"/>
              <a:buNone/>
              <a:defRPr sz="8400"/>
            </a:lvl5pPr>
            <a:lvl6pPr lvl="5" algn="ctr">
              <a:lnSpc>
                <a:spcPct val="100000"/>
              </a:lnSpc>
              <a:spcBef>
                <a:spcPts val="0"/>
              </a:spcBef>
              <a:spcAft>
                <a:spcPts val="0"/>
              </a:spcAft>
              <a:buSzPts val="8400"/>
              <a:buNone/>
              <a:defRPr sz="8400"/>
            </a:lvl6pPr>
            <a:lvl7pPr lvl="6" algn="ctr">
              <a:lnSpc>
                <a:spcPct val="100000"/>
              </a:lnSpc>
              <a:spcBef>
                <a:spcPts val="0"/>
              </a:spcBef>
              <a:spcAft>
                <a:spcPts val="0"/>
              </a:spcAft>
              <a:buSzPts val="8400"/>
              <a:buNone/>
              <a:defRPr sz="8400"/>
            </a:lvl7pPr>
            <a:lvl8pPr lvl="7" algn="ctr">
              <a:lnSpc>
                <a:spcPct val="100000"/>
              </a:lnSpc>
              <a:spcBef>
                <a:spcPts val="0"/>
              </a:spcBef>
              <a:spcAft>
                <a:spcPts val="0"/>
              </a:spcAft>
              <a:buSzPts val="8400"/>
              <a:buNone/>
              <a:defRPr sz="8400"/>
            </a:lvl8pPr>
            <a:lvl9pPr lvl="8" algn="ctr">
              <a:lnSpc>
                <a:spcPct val="100000"/>
              </a:lnSpc>
              <a:spcBef>
                <a:spcPts val="0"/>
              </a:spcBef>
              <a:spcAft>
                <a:spcPts val="0"/>
              </a:spcAft>
              <a:buSzPts val="8400"/>
              <a:buNone/>
              <a:defRPr sz="8400"/>
            </a:lvl9pPr>
          </a:lstStyle>
          <a:p/>
        </p:txBody>
      </p:sp>
      <p:sp>
        <p:nvSpPr>
          <p:cNvPr id="12" name="Google Shape;12;p2"/>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935100" y="3321327"/>
            <a:ext cx="25561800" cy="58956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36000"/>
              <a:buNone/>
              <a:defRPr sz="36000"/>
            </a:lvl1pPr>
            <a:lvl2pPr lvl="1" algn="ctr">
              <a:spcBef>
                <a:spcPts val="0"/>
              </a:spcBef>
              <a:spcAft>
                <a:spcPts val="0"/>
              </a:spcAft>
              <a:buSzPts val="36000"/>
              <a:buNone/>
              <a:defRPr sz="36000"/>
            </a:lvl2pPr>
            <a:lvl3pPr lvl="2" algn="ctr">
              <a:spcBef>
                <a:spcPts val="0"/>
              </a:spcBef>
              <a:spcAft>
                <a:spcPts val="0"/>
              </a:spcAft>
              <a:buSzPts val="36000"/>
              <a:buNone/>
              <a:defRPr sz="36000"/>
            </a:lvl3pPr>
            <a:lvl4pPr lvl="3" algn="ctr">
              <a:spcBef>
                <a:spcPts val="0"/>
              </a:spcBef>
              <a:spcAft>
                <a:spcPts val="0"/>
              </a:spcAft>
              <a:buSzPts val="36000"/>
              <a:buNone/>
              <a:defRPr sz="36000"/>
            </a:lvl4pPr>
            <a:lvl5pPr lvl="4" algn="ctr">
              <a:spcBef>
                <a:spcPts val="0"/>
              </a:spcBef>
              <a:spcAft>
                <a:spcPts val="0"/>
              </a:spcAft>
              <a:buSzPts val="36000"/>
              <a:buNone/>
              <a:defRPr sz="36000"/>
            </a:lvl5pPr>
            <a:lvl6pPr lvl="5" algn="ctr">
              <a:spcBef>
                <a:spcPts val="0"/>
              </a:spcBef>
              <a:spcAft>
                <a:spcPts val="0"/>
              </a:spcAft>
              <a:buSzPts val="36000"/>
              <a:buNone/>
              <a:defRPr sz="36000"/>
            </a:lvl6pPr>
            <a:lvl7pPr lvl="6" algn="ctr">
              <a:spcBef>
                <a:spcPts val="0"/>
              </a:spcBef>
              <a:spcAft>
                <a:spcPts val="0"/>
              </a:spcAft>
              <a:buSzPts val="36000"/>
              <a:buNone/>
              <a:defRPr sz="36000"/>
            </a:lvl7pPr>
            <a:lvl8pPr lvl="7" algn="ctr">
              <a:spcBef>
                <a:spcPts val="0"/>
              </a:spcBef>
              <a:spcAft>
                <a:spcPts val="0"/>
              </a:spcAft>
              <a:buSzPts val="36000"/>
              <a:buNone/>
              <a:defRPr sz="36000"/>
            </a:lvl8pPr>
            <a:lvl9pPr lvl="8" algn="ctr">
              <a:spcBef>
                <a:spcPts val="0"/>
              </a:spcBef>
              <a:spcAft>
                <a:spcPts val="0"/>
              </a:spcAft>
              <a:buSzPts val="36000"/>
              <a:buNone/>
              <a:defRPr sz="36000"/>
            </a:lvl9pPr>
          </a:lstStyle>
          <a:p>
            <a:r>
              <a:t>xx%</a:t>
            </a:r>
          </a:p>
        </p:txBody>
      </p:sp>
      <p:sp>
        <p:nvSpPr>
          <p:cNvPr id="46" name="Google Shape;46;p11"/>
          <p:cNvSpPr txBox="1"/>
          <p:nvPr>
            <p:ph idx="1" type="body"/>
          </p:nvPr>
        </p:nvSpPr>
        <p:spPr>
          <a:xfrm>
            <a:off x="935100" y="9465086"/>
            <a:ext cx="25561800" cy="3906000"/>
          </a:xfrm>
          <a:prstGeom prst="rect">
            <a:avLst/>
          </a:prstGeom>
        </p:spPr>
        <p:txBody>
          <a:bodyPr anchorCtr="0" anchor="t" bIns="274350" lIns="274350" spcFirstLastPara="1" rIns="274350" wrap="square" tIns="274350">
            <a:normAutofit/>
          </a:bodyPr>
          <a:lstStyle>
            <a:lvl1pPr indent="-571500" lvl="0" marL="457200" algn="ctr">
              <a:spcBef>
                <a:spcPts val="0"/>
              </a:spcBef>
              <a:spcAft>
                <a:spcPts val="0"/>
              </a:spcAft>
              <a:buSzPts val="5400"/>
              <a:buChar char="●"/>
              <a:defRPr/>
            </a:lvl1pPr>
            <a:lvl2pPr indent="-495300" lvl="1" marL="914400" algn="ctr">
              <a:spcBef>
                <a:spcPts val="0"/>
              </a:spcBef>
              <a:spcAft>
                <a:spcPts val="0"/>
              </a:spcAft>
              <a:buSzPts val="4200"/>
              <a:buChar char="○"/>
              <a:defRPr/>
            </a:lvl2pPr>
            <a:lvl3pPr indent="-495300" lvl="2" marL="1371600" algn="ctr">
              <a:spcBef>
                <a:spcPts val="0"/>
              </a:spcBef>
              <a:spcAft>
                <a:spcPts val="0"/>
              </a:spcAft>
              <a:buSzPts val="4200"/>
              <a:buChar char="■"/>
              <a:defRPr/>
            </a:lvl3pPr>
            <a:lvl4pPr indent="-495300" lvl="3" marL="1828800" algn="ctr">
              <a:spcBef>
                <a:spcPts val="0"/>
              </a:spcBef>
              <a:spcAft>
                <a:spcPts val="0"/>
              </a:spcAft>
              <a:buSzPts val="4200"/>
              <a:buChar char="●"/>
              <a:defRPr/>
            </a:lvl4pPr>
            <a:lvl5pPr indent="-495300" lvl="4" marL="2286000" algn="ctr">
              <a:spcBef>
                <a:spcPts val="0"/>
              </a:spcBef>
              <a:spcAft>
                <a:spcPts val="0"/>
              </a:spcAft>
              <a:buSzPts val="4200"/>
              <a:buChar char="○"/>
              <a:defRPr/>
            </a:lvl5pPr>
            <a:lvl6pPr indent="-495300" lvl="5" marL="2743200" algn="ctr">
              <a:spcBef>
                <a:spcPts val="0"/>
              </a:spcBef>
              <a:spcAft>
                <a:spcPts val="0"/>
              </a:spcAft>
              <a:buSzPts val="4200"/>
              <a:buChar char="■"/>
              <a:defRPr/>
            </a:lvl6pPr>
            <a:lvl7pPr indent="-495300" lvl="6" marL="3200400" algn="ctr">
              <a:spcBef>
                <a:spcPts val="0"/>
              </a:spcBef>
              <a:spcAft>
                <a:spcPts val="0"/>
              </a:spcAft>
              <a:buSzPts val="4200"/>
              <a:buChar char="●"/>
              <a:defRPr/>
            </a:lvl7pPr>
            <a:lvl8pPr indent="-495300" lvl="7" marL="3657600" algn="ctr">
              <a:spcBef>
                <a:spcPts val="0"/>
              </a:spcBef>
              <a:spcAft>
                <a:spcPts val="0"/>
              </a:spcAft>
              <a:buSzPts val="4200"/>
              <a:buChar char="○"/>
              <a:defRPr/>
            </a:lvl8pPr>
            <a:lvl9pPr indent="-495300" lvl="8" marL="4114800" algn="ctr">
              <a:spcBef>
                <a:spcPts val="0"/>
              </a:spcBef>
              <a:spcAft>
                <a:spcPts val="0"/>
              </a:spcAft>
              <a:buSzPts val="4200"/>
              <a:buChar char="■"/>
              <a:defRPr/>
            </a:lvl9pPr>
          </a:lstStyle>
          <a:p/>
        </p:txBody>
      </p:sp>
      <p:sp>
        <p:nvSpPr>
          <p:cNvPr id="47" name="Google Shape;47;p11"/>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935100" y="6458289"/>
            <a:ext cx="25561800" cy="2527500"/>
          </a:xfrm>
          <a:prstGeom prst="rect">
            <a:avLst/>
          </a:prstGeom>
        </p:spPr>
        <p:txBody>
          <a:bodyPr anchorCtr="0" anchor="ctr" bIns="274350" lIns="274350" spcFirstLastPara="1" rIns="274350" wrap="square" tIns="274350">
            <a:normAutofit/>
          </a:bodyPr>
          <a:lstStyle>
            <a:lvl1pPr lvl="0" algn="ctr">
              <a:spcBef>
                <a:spcPts val="0"/>
              </a:spcBef>
              <a:spcAft>
                <a:spcPts val="0"/>
              </a:spcAft>
              <a:buSzPts val="10800"/>
              <a:buNone/>
              <a:defRPr sz="10800"/>
            </a:lvl1pPr>
            <a:lvl2pPr lvl="1" algn="ctr">
              <a:spcBef>
                <a:spcPts val="0"/>
              </a:spcBef>
              <a:spcAft>
                <a:spcPts val="0"/>
              </a:spcAft>
              <a:buSzPts val="10800"/>
              <a:buNone/>
              <a:defRPr sz="10800"/>
            </a:lvl2pPr>
            <a:lvl3pPr lvl="2" algn="ctr">
              <a:spcBef>
                <a:spcPts val="0"/>
              </a:spcBef>
              <a:spcAft>
                <a:spcPts val="0"/>
              </a:spcAft>
              <a:buSzPts val="10800"/>
              <a:buNone/>
              <a:defRPr sz="10800"/>
            </a:lvl3pPr>
            <a:lvl4pPr lvl="3" algn="ctr">
              <a:spcBef>
                <a:spcPts val="0"/>
              </a:spcBef>
              <a:spcAft>
                <a:spcPts val="0"/>
              </a:spcAft>
              <a:buSzPts val="10800"/>
              <a:buNone/>
              <a:defRPr sz="10800"/>
            </a:lvl4pPr>
            <a:lvl5pPr lvl="4" algn="ctr">
              <a:spcBef>
                <a:spcPts val="0"/>
              </a:spcBef>
              <a:spcAft>
                <a:spcPts val="0"/>
              </a:spcAft>
              <a:buSzPts val="10800"/>
              <a:buNone/>
              <a:defRPr sz="10800"/>
            </a:lvl5pPr>
            <a:lvl6pPr lvl="5" algn="ctr">
              <a:spcBef>
                <a:spcPts val="0"/>
              </a:spcBef>
              <a:spcAft>
                <a:spcPts val="0"/>
              </a:spcAft>
              <a:buSzPts val="10800"/>
              <a:buNone/>
              <a:defRPr sz="10800"/>
            </a:lvl6pPr>
            <a:lvl7pPr lvl="6" algn="ctr">
              <a:spcBef>
                <a:spcPts val="0"/>
              </a:spcBef>
              <a:spcAft>
                <a:spcPts val="0"/>
              </a:spcAft>
              <a:buSzPts val="10800"/>
              <a:buNone/>
              <a:defRPr sz="10800"/>
            </a:lvl7pPr>
            <a:lvl8pPr lvl="7" algn="ctr">
              <a:spcBef>
                <a:spcPts val="0"/>
              </a:spcBef>
              <a:spcAft>
                <a:spcPts val="0"/>
              </a:spcAft>
              <a:buSzPts val="10800"/>
              <a:buNone/>
              <a:defRPr sz="10800"/>
            </a:lvl8pPr>
            <a:lvl9pPr lvl="8" algn="ctr">
              <a:spcBef>
                <a:spcPts val="0"/>
              </a:spcBef>
              <a:spcAft>
                <a:spcPts val="0"/>
              </a:spcAft>
              <a:buSzPts val="10800"/>
              <a:buNone/>
              <a:defRPr sz="10800"/>
            </a:lvl9pPr>
          </a:lstStyle>
          <a:p/>
        </p:txBody>
      </p:sp>
      <p:sp>
        <p:nvSpPr>
          <p:cNvPr id="15" name="Google Shape;15;p3"/>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18" name="Google Shape;18;p4"/>
          <p:cNvSpPr txBox="1"/>
          <p:nvPr>
            <p:ph idx="1" type="body"/>
          </p:nvPr>
        </p:nvSpPr>
        <p:spPr>
          <a:xfrm>
            <a:off x="935100" y="3460500"/>
            <a:ext cx="25561800" cy="10258200"/>
          </a:xfrm>
          <a:prstGeom prst="rect">
            <a:avLst/>
          </a:prstGeom>
        </p:spPr>
        <p:txBody>
          <a:bodyPr anchorCtr="0" anchor="t" bIns="274350" lIns="274350" spcFirstLastPara="1" rIns="274350" wrap="square" tIns="274350">
            <a:normAutofit/>
          </a:bodyPr>
          <a:lstStyle>
            <a:lvl1pPr indent="-571500" lvl="0" marL="457200">
              <a:spcBef>
                <a:spcPts val="0"/>
              </a:spcBef>
              <a:spcAft>
                <a:spcPts val="0"/>
              </a:spcAft>
              <a:buSzPts val="5400"/>
              <a:buChar char="●"/>
              <a:defRPr/>
            </a:lvl1pPr>
            <a:lvl2pPr indent="-495300" lvl="1" marL="914400">
              <a:spcBef>
                <a:spcPts val="0"/>
              </a:spcBef>
              <a:spcAft>
                <a:spcPts val="0"/>
              </a:spcAft>
              <a:buSzPts val="4200"/>
              <a:buChar char="○"/>
              <a:defRPr/>
            </a:lvl2pPr>
            <a:lvl3pPr indent="-495300" lvl="2" marL="1371600">
              <a:spcBef>
                <a:spcPts val="0"/>
              </a:spcBef>
              <a:spcAft>
                <a:spcPts val="0"/>
              </a:spcAft>
              <a:buSzPts val="4200"/>
              <a:buChar char="■"/>
              <a:defRPr/>
            </a:lvl3pPr>
            <a:lvl4pPr indent="-495300" lvl="3" marL="1828800">
              <a:spcBef>
                <a:spcPts val="0"/>
              </a:spcBef>
              <a:spcAft>
                <a:spcPts val="0"/>
              </a:spcAft>
              <a:buSzPts val="4200"/>
              <a:buChar char="●"/>
              <a:defRPr/>
            </a:lvl4pPr>
            <a:lvl5pPr indent="-495300" lvl="4" marL="2286000">
              <a:spcBef>
                <a:spcPts val="0"/>
              </a:spcBef>
              <a:spcAft>
                <a:spcPts val="0"/>
              </a:spcAft>
              <a:buSzPts val="4200"/>
              <a:buChar char="○"/>
              <a:defRPr/>
            </a:lvl5pPr>
            <a:lvl6pPr indent="-495300" lvl="5" marL="2743200">
              <a:spcBef>
                <a:spcPts val="0"/>
              </a:spcBef>
              <a:spcAft>
                <a:spcPts val="0"/>
              </a:spcAft>
              <a:buSzPts val="4200"/>
              <a:buChar char="■"/>
              <a:defRPr/>
            </a:lvl6pPr>
            <a:lvl7pPr indent="-495300" lvl="6" marL="3200400">
              <a:spcBef>
                <a:spcPts val="0"/>
              </a:spcBef>
              <a:spcAft>
                <a:spcPts val="0"/>
              </a:spcAft>
              <a:buSzPts val="4200"/>
              <a:buChar char="●"/>
              <a:defRPr/>
            </a:lvl7pPr>
            <a:lvl8pPr indent="-495300" lvl="7" marL="3657600">
              <a:spcBef>
                <a:spcPts val="0"/>
              </a:spcBef>
              <a:spcAft>
                <a:spcPts val="0"/>
              </a:spcAft>
              <a:buSzPts val="4200"/>
              <a:buChar char="○"/>
              <a:defRPr/>
            </a:lvl8pPr>
            <a:lvl9pPr indent="-495300" lvl="8" marL="4114800">
              <a:spcBef>
                <a:spcPts val="0"/>
              </a:spcBef>
              <a:spcAft>
                <a:spcPts val="0"/>
              </a:spcAft>
              <a:buSzPts val="4200"/>
              <a:buChar char="■"/>
              <a:defRPr/>
            </a:lvl9pPr>
          </a:lstStyle>
          <a:p/>
        </p:txBody>
      </p:sp>
      <p:sp>
        <p:nvSpPr>
          <p:cNvPr id="19" name="Google Shape;19;p4"/>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22" name="Google Shape;22;p5"/>
          <p:cNvSpPr txBox="1"/>
          <p:nvPr>
            <p:ph idx="1" type="body"/>
          </p:nvPr>
        </p:nvSpPr>
        <p:spPr>
          <a:xfrm>
            <a:off x="935100" y="3460500"/>
            <a:ext cx="11999700" cy="10258200"/>
          </a:xfrm>
          <a:prstGeom prst="rect">
            <a:avLst/>
          </a:prstGeom>
        </p:spPr>
        <p:txBody>
          <a:bodyPr anchorCtr="0" anchor="t" bIns="274350" lIns="274350" spcFirstLastPara="1" rIns="274350" wrap="square" tIns="274350">
            <a:normAutofit/>
          </a:bodyPr>
          <a:lstStyle>
            <a:lvl1pPr indent="-495300" lvl="0" marL="457200">
              <a:spcBef>
                <a:spcPts val="0"/>
              </a:spcBef>
              <a:spcAft>
                <a:spcPts val="0"/>
              </a:spcAft>
              <a:buSzPts val="4200"/>
              <a:buChar char="●"/>
              <a:defRPr sz="42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23" name="Google Shape;23;p5"/>
          <p:cNvSpPr txBox="1"/>
          <p:nvPr>
            <p:ph idx="2" type="body"/>
          </p:nvPr>
        </p:nvSpPr>
        <p:spPr>
          <a:xfrm>
            <a:off x="14497200" y="3460500"/>
            <a:ext cx="11999700" cy="10258200"/>
          </a:xfrm>
          <a:prstGeom prst="rect">
            <a:avLst/>
          </a:prstGeom>
        </p:spPr>
        <p:txBody>
          <a:bodyPr anchorCtr="0" anchor="t" bIns="274350" lIns="274350" spcFirstLastPara="1" rIns="274350" wrap="square" tIns="274350">
            <a:normAutofit/>
          </a:bodyPr>
          <a:lstStyle>
            <a:lvl1pPr indent="-495300" lvl="0" marL="457200">
              <a:spcBef>
                <a:spcPts val="0"/>
              </a:spcBef>
              <a:spcAft>
                <a:spcPts val="0"/>
              </a:spcAft>
              <a:buSzPts val="4200"/>
              <a:buChar char="●"/>
              <a:defRPr sz="42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24" name="Google Shape;24;p5"/>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27" name="Google Shape;27;p6"/>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935100" y="1668283"/>
            <a:ext cx="8424000" cy="2269200"/>
          </a:xfrm>
          <a:prstGeom prst="rect">
            <a:avLst/>
          </a:prstGeom>
        </p:spPr>
        <p:txBody>
          <a:bodyPr anchorCtr="0" anchor="b" bIns="274350" lIns="274350" spcFirstLastPara="1" rIns="274350" wrap="square" tIns="274350">
            <a:normAutofit/>
          </a:bodyPr>
          <a:lstStyle>
            <a:lvl1pPr lvl="0">
              <a:spcBef>
                <a:spcPts val="0"/>
              </a:spcBef>
              <a:spcAft>
                <a:spcPts val="0"/>
              </a:spcAft>
              <a:buSzPts val="7200"/>
              <a:buNone/>
              <a:defRPr sz="7200"/>
            </a:lvl1pPr>
            <a:lvl2pPr lvl="1">
              <a:spcBef>
                <a:spcPts val="0"/>
              </a:spcBef>
              <a:spcAft>
                <a:spcPts val="0"/>
              </a:spcAft>
              <a:buSzPts val="7200"/>
              <a:buNone/>
              <a:defRPr sz="7200"/>
            </a:lvl2pPr>
            <a:lvl3pPr lvl="2">
              <a:spcBef>
                <a:spcPts val="0"/>
              </a:spcBef>
              <a:spcAft>
                <a:spcPts val="0"/>
              </a:spcAft>
              <a:buSzPts val="7200"/>
              <a:buNone/>
              <a:defRPr sz="7200"/>
            </a:lvl3pPr>
            <a:lvl4pPr lvl="3">
              <a:spcBef>
                <a:spcPts val="0"/>
              </a:spcBef>
              <a:spcAft>
                <a:spcPts val="0"/>
              </a:spcAft>
              <a:buSzPts val="7200"/>
              <a:buNone/>
              <a:defRPr sz="7200"/>
            </a:lvl4pPr>
            <a:lvl5pPr lvl="4">
              <a:spcBef>
                <a:spcPts val="0"/>
              </a:spcBef>
              <a:spcAft>
                <a:spcPts val="0"/>
              </a:spcAft>
              <a:buSzPts val="7200"/>
              <a:buNone/>
              <a:defRPr sz="7200"/>
            </a:lvl5pPr>
            <a:lvl6pPr lvl="5">
              <a:spcBef>
                <a:spcPts val="0"/>
              </a:spcBef>
              <a:spcAft>
                <a:spcPts val="0"/>
              </a:spcAft>
              <a:buSzPts val="7200"/>
              <a:buNone/>
              <a:defRPr sz="7200"/>
            </a:lvl6pPr>
            <a:lvl7pPr lvl="6">
              <a:spcBef>
                <a:spcPts val="0"/>
              </a:spcBef>
              <a:spcAft>
                <a:spcPts val="0"/>
              </a:spcAft>
              <a:buSzPts val="7200"/>
              <a:buNone/>
              <a:defRPr sz="7200"/>
            </a:lvl7pPr>
            <a:lvl8pPr lvl="7">
              <a:spcBef>
                <a:spcPts val="0"/>
              </a:spcBef>
              <a:spcAft>
                <a:spcPts val="0"/>
              </a:spcAft>
              <a:buSzPts val="7200"/>
              <a:buNone/>
              <a:defRPr sz="7200"/>
            </a:lvl8pPr>
            <a:lvl9pPr lvl="8">
              <a:spcBef>
                <a:spcPts val="0"/>
              </a:spcBef>
              <a:spcAft>
                <a:spcPts val="0"/>
              </a:spcAft>
              <a:buSzPts val="7200"/>
              <a:buNone/>
              <a:defRPr sz="7200"/>
            </a:lvl9pPr>
          </a:lstStyle>
          <a:p/>
        </p:txBody>
      </p:sp>
      <p:sp>
        <p:nvSpPr>
          <p:cNvPr id="30" name="Google Shape;30;p7"/>
          <p:cNvSpPr txBox="1"/>
          <p:nvPr>
            <p:ph idx="1" type="body"/>
          </p:nvPr>
        </p:nvSpPr>
        <p:spPr>
          <a:xfrm>
            <a:off x="935100" y="4172508"/>
            <a:ext cx="8424000" cy="9546600"/>
          </a:xfrm>
          <a:prstGeom prst="rect">
            <a:avLst/>
          </a:prstGeom>
        </p:spPr>
        <p:txBody>
          <a:bodyPr anchorCtr="0" anchor="t" bIns="274350" lIns="274350" spcFirstLastPara="1" rIns="274350" wrap="square" tIns="274350">
            <a:normAutofit/>
          </a:bodyPr>
          <a:lstStyle>
            <a:lvl1pPr indent="-457200" lvl="0" marL="457200">
              <a:spcBef>
                <a:spcPts val="0"/>
              </a:spcBef>
              <a:spcAft>
                <a:spcPts val="0"/>
              </a:spcAft>
              <a:buSzPts val="3600"/>
              <a:buChar char="●"/>
              <a:defRPr sz="36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31" name="Google Shape;31;p7"/>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1470750" y="1351651"/>
            <a:ext cx="19103400" cy="12283200"/>
          </a:xfrm>
          <a:prstGeom prst="rect">
            <a:avLst/>
          </a:prstGeom>
        </p:spPr>
        <p:txBody>
          <a:bodyPr anchorCtr="0" anchor="ctr" bIns="274350" lIns="274350" spcFirstLastPara="1" rIns="274350" wrap="square" tIns="274350">
            <a:normAutofit/>
          </a:bodyPr>
          <a:lstStyle>
            <a:lvl1pPr lvl="0">
              <a:spcBef>
                <a:spcPts val="0"/>
              </a:spcBef>
              <a:spcAft>
                <a:spcPts val="0"/>
              </a:spcAft>
              <a:buSzPts val="14400"/>
              <a:buNone/>
              <a:defRPr sz="14400"/>
            </a:lvl1pPr>
            <a:lvl2pPr lvl="1">
              <a:spcBef>
                <a:spcPts val="0"/>
              </a:spcBef>
              <a:spcAft>
                <a:spcPts val="0"/>
              </a:spcAft>
              <a:buSzPts val="14400"/>
              <a:buNone/>
              <a:defRPr sz="14400"/>
            </a:lvl2pPr>
            <a:lvl3pPr lvl="2">
              <a:spcBef>
                <a:spcPts val="0"/>
              </a:spcBef>
              <a:spcAft>
                <a:spcPts val="0"/>
              </a:spcAft>
              <a:buSzPts val="14400"/>
              <a:buNone/>
              <a:defRPr sz="14400"/>
            </a:lvl3pPr>
            <a:lvl4pPr lvl="3">
              <a:spcBef>
                <a:spcPts val="0"/>
              </a:spcBef>
              <a:spcAft>
                <a:spcPts val="0"/>
              </a:spcAft>
              <a:buSzPts val="14400"/>
              <a:buNone/>
              <a:defRPr sz="14400"/>
            </a:lvl4pPr>
            <a:lvl5pPr lvl="4">
              <a:spcBef>
                <a:spcPts val="0"/>
              </a:spcBef>
              <a:spcAft>
                <a:spcPts val="0"/>
              </a:spcAft>
              <a:buSzPts val="14400"/>
              <a:buNone/>
              <a:defRPr sz="14400"/>
            </a:lvl5pPr>
            <a:lvl6pPr lvl="5">
              <a:spcBef>
                <a:spcPts val="0"/>
              </a:spcBef>
              <a:spcAft>
                <a:spcPts val="0"/>
              </a:spcAft>
              <a:buSzPts val="14400"/>
              <a:buNone/>
              <a:defRPr sz="14400"/>
            </a:lvl6pPr>
            <a:lvl7pPr lvl="6">
              <a:spcBef>
                <a:spcPts val="0"/>
              </a:spcBef>
              <a:spcAft>
                <a:spcPts val="0"/>
              </a:spcAft>
              <a:buSzPts val="14400"/>
              <a:buNone/>
              <a:defRPr sz="14400"/>
            </a:lvl7pPr>
            <a:lvl8pPr lvl="7">
              <a:spcBef>
                <a:spcPts val="0"/>
              </a:spcBef>
              <a:spcAft>
                <a:spcPts val="0"/>
              </a:spcAft>
              <a:buSzPts val="14400"/>
              <a:buNone/>
              <a:defRPr sz="14400"/>
            </a:lvl8pPr>
            <a:lvl9pPr lvl="8">
              <a:spcBef>
                <a:spcPts val="0"/>
              </a:spcBef>
              <a:spcAft>
                <a:spcPts val="0"/>
              </a:spcAft>
              <a:buSzPts val="14400"/>
              <a:buNone/>
              <a:defRPr sz="14400"/>
            </a:lvl9pPr>
          </a:lstStyle>
          <a:p/>
        </p:txBody>
      </p:sp>
      <p:sp>
        <p:nvSpPr>
          <p:cNvPr id="34" name="Google Shape;34;p8"/>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13716000" y="-375"/>
            <a:ext cx="13716000" cy="15444300"/>
          </a:xfrm>
          <a:prstGeom prst="rect">
            <a:avLst/>
          </a:prstGeom>
          <a:solidFill>
            <a:schemeClr val="lt2"/>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796500" y="3702816"/>
            <a:ext cx="12135600" cy="44508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12600"/>
              <a:buNone/>
              <a:defRPr sz="12600"/>
            </a:lvl1pPr>
            <a:lvl2pPr lvl="1" algn="ctr">
              <a:spcBef>
                <a:spcPts val="0"/>
              </a:spcBef>
              <a:spcAft>
                <a:spcPts val="0"/>
              </a:spcAft>
              <a:buSzPts val="12600"/>
              <a:buNone/>
              <a:defRPr sz="12600"/>
            </a:lvl2pPr>
            <a:lvl3pPr lvl="2" algn="ctr">
              <a:spcBef>
                <a:spcPts val="0"/>
              </a:spcBef>
              <a:spcAft>
                <a:spcPts val="0"/>
              </a:spcAft>
              <a:buSzPts val="12600"/>
              <a:buNone/>
              <a:defRPr sz="12600"/>
            </a:lvl3pPr>
            <a:lvl4pPr lvl="3" algn="ctr">
              <a:spcBef>
                <a:spcPts val="0"/>
              </a:spcBef>
              <a:spcAft>
                <a:spcPts val="0"/>
              </a:spcAft>
              <a:buSzPts val="12600"/>
              <a:buNone/>
              <a:defRPr sz="12600"/>
            </a:lvl4pPr>
            <a:lvl5pPr lvl="4" algn="ctr">
              <a:spcBef>
                <a:spcPts val="0"/>
              </a:spcBef>
              <a:spcAft>
                <a:spcPts val="0"/>
              </a:spcAft>
              <a:buSzPts val="12600"/>
              <a:buNone/>
              <a:defRPr sz="12600"/>
            </a:lvl5pPr>
            <a:lvl6pPr lvl="5" algn="ctr">
              <a:spcBef>
                <a:spcPts val="0"/>
              </a:spcBef>
              <a:spcAft>
                <a:spcPts val="0"/>
              </a:spcAft>
              <a:buSzPts val="12600"/>
              <a:buNone/>
              <a:defRPr sz="12600"/>
            </a:lvl6pPr>
            <a:lvl7pPr lvl="6" algn="ctr">
              <a:spcBef>
                <a:spcPts val="0"/>
              </a:spcBef>
              <a:spcAft>
                <a:spcPts val="0"/>
              </a:spcAft>
              <a:buSzPts val="12600"/>
              <a:buNone/>
              <a:defRPr sz="12600"/>
            </a:lvl7pPr>
            <a:lvl8pPr lvl="7" algn="ctr">
              <a:spcBef>
                <a:spcPts val="0"/>
              </a:spcBef>
              <a:spcAft>
                <a:spcPts val="0"/>
              </a:spcAft>
              <a:buSzPts val="12600"/>
              <a:buNone/>
              <a:defRPr sz="12600"/>
            </a:lvl8pPr>
            <a:lvl9pPr lvl="8" algn="ctr">
              <a:spcBef>
                <a:spcPts val="0"/>
              </a:spcBef>
              <a:spcAft>
                <a:spcPts val="0"/>
              </a:spcAft>
              <a:buSzPts val="12600"/>
              <a:buNone/>
              <a:defRPr sz="12600"/>
            </a:lvl9pPr>
          </a:lstStyle>
          <a:p/>
        </p:txBody>
      </p:sp>
      <p:sp>
        <p:nvSpPr>
          <p:cNvPr id="38" name="Google Shape;38;p9"/>
          <p:cNvSpPr txBox="1"/>
          <p:nvPr>
            <p:ph idx="1" type="subTitle"/>
          </p:nvPr>
        </p:nvSpPr>
        <p:spPr>
          <a:xfrm>
            <a:off x="796500" y="8416705"/>
            <a:ext cx="12135600" cy="3708600"/>
          </a:xfrm>
          <a:prstGeom prst="rect">
            <a:avLst/>
          </a:prstGeom>
        </p:spPr>
        <p:txBody>
          <a:bodyPr anchorCtr="0" anchor="t" bIns="274350" lIns="274350" spcFirstLastPara="1" rIns="274350" wrap="square" tIns="274350">
            <a:normAutofit/>
          </a:bodyPr>
          <a:lstStyle>
            <a:lvl1pPr lvl="0" algn="ctr">
              <a:lnSpc>
                <a:spcPct val="100000"/>
              </a:lnSpc>
              <a:spcBef>
                <a:spcPts val="0"/>
              </a:spcBef>
              <a:spcAft>
                <a:spcPts val="0"/>
              </a:spcAft>
              <a:buSzPts val="6300"/>
              <a:buNone/>
              <a:defRPr sz="6300"/>
            </a:lvl1pPr>
            <a:lvl2pPr lvl="1" algn="ctr">
              <a:lnSpc>
                <a:spcPct val="100000"/>
              </a:lnSpc>
              <a:spcBef>
                <a:spcPts val="0"/>
              </a:spcBef>
              <a:spcAft>
                <a:spcPts val="0"/>
              </a:spcAft>
              <a:buSzPts val="6300"/>
              <a:buNone/>
              <a:defRPr sz="6300"/>
            </a:lvl2pPr>
            <a:lvl3pPr lvl="2" algn="ctr">
              <a:lnSpc>
                <a:spcPct val="100000"/>
              </a:lnSpc>
              <a:spcBef>
                <a:spcPts val="0"/>
              </a:spcBef>
              <a:spcAft>
                <a:spcPts val="0"/>
              </a:spcAft>
              <a:buSzPts val="6300"/>
              <a:buNone/>
              <a:defRPr sz="6300"/>
            </a:lvl3pPr>
            <a:lvl4pPr lvl="3" algn="ctr">
              <a:lnSpc>
                <a:spcPct val="100000"/>
              </a:lnSpc>
              <a:spcBef>
                <a:spcPts val="0"/>
              </a:spcBef>
              <a:spcAft>
                <a:spcPts val="0"/>
              </a:spcAft>
              <a:buSzPts val="6300"/>
              <a:buNone/>
              <a:defRPr sz="6300"/>
            </a:lvl4pPr>
            <a:lvl5pPr lvl="4" algn="ctr">
              <a:lnSpc>
                <a:spcPct val="100000"/>
              </a:lnSpc>
              <a:spcBef>
                <a:spcPts val="0"/>
              </a:spcBef>
              <a:spcAft>
                <a:spcPts val="0"/>
              </a:spcAft>
              <a:buSzPts val="6300"/>
              <a:buNone/>
              <a:defRPr sz="6300"/>
            </a:lvl5pPr>
            <a:lvl6pPr lvl="5" algn="ctr">
              <a:lnSpc>
                <a:spcPct val="100000"/>
              </a:lnSpc>
              <a:spcBef>
                <a:spcPts val="0"/>
              </a:spcBef>
              <a:spcAft>
                <a:spcPts val="0"/>
              </a:spcAft>
              <a:buSzPts val="6300"/>
              <a:buNone/>
              <a:defRPr sz="6300"/>
            </a:lvl6pPr>
            <a:lvl7pPr lvl="6" algn="ctr">
              <a:lnSpc>
                <a:spcPct val="100000"/>
              </a:lnSpc>
              <a:spcBef>
                <a:spcPts val="0"/>
              </a:spcBef>
              <a:spcAft>
                <a:spcPts val="0"/>
              </a:spcAft>
              <a:buSzPts val="6300"/>
              <a:buNone/>
              <a:defRPr sz="6300"/>
            </a:lvl7pPr>
            <a:lvl8pPr lvl="7" algn="ctr">
              <a:lnSpc>
                <a:spcPct val="100000"/>
              </a:lnSpc>
              <a:spcBef>
                <a:spcPts val="0"/>
              </a:spcBef>
              <a:spcAft>
                <a:spcPts val="0"/>
              </a:spcAft>
              <a:buSzPts val="6300"/>
              <a:buNone/>
              <a:defRPr sz="6300"/>
            </a:lvl8pPr>
            <a:lvl9pPr lvl="8" algn="ctr">
              <a:lnSpc>
                <a:spcPct val="100000"/>
              </a:lnSpc>
              <a:spcBef>
                <a:spcPts val="0"/>
              </a:spcBef>
              <a:spcAft>
                <a:spcPts val="0"/>
              </a:spcAft>
              <a:buSzPts val="6300"/>
              <a:buNone/>
              <a:defRPr sz="6300"/>
            </a:lvl9pPr>
          </a:lstStyle>
          <a:p/>
        </p:txBody>
      </p:sp>
      <p:sp>
        <p:nvSpPr>
          <p:cNvPr id="39" name="Google Shape;39;p9"/>
          <p:cNvSpPr txBox="1"/>
          <p:nvPr>
            <p:ph idx="2" type="body"/>
          </p:nvPr>
        </p:nvSpPr>
        <p:spPr>
          <a:xfrm>
            <a:off x="14818500" y="2174157"/>
            <a:ext cx="11511000" cy="11095200"/>
          </a:xfrm>
          <a:prstGeom prst="rect">
            <a:avLst/>
          </a:prstGeom>
        </p:spPr>
        <p:txBody>
          <a:bodyPr anchorCtr="0" anchor="ctr" bIns="274350" lIns="274350" spcFirstLastPara="1" rIns="274350" wrap="square" tIns="274350">
            <a:normAutofit/>
          </a:bodyPr>
          <a:lstStyle>
            <a:lvl1pPr indent="-571500" lvl="0" marL="457200">
              <a:spcBef>
                <a:spcPts val="0"/>
              </a:spcBef>
              <a:spcAft>
                <a:spcPts val="0"/>
              </a:spcAft>
              <a:buSzPts val="5400"/>
              <a:buChar char="●"/>
              <a:defRPr/>
            </a:lvl1pPr>
            <a:lvl2pPr indent="-495300" lvl="1" marL="914400">
              <a:spcBef>
                <a:spcPts val="0"/>
              </a:spcBef>
              <a:spcAft>
                <a:spcPts val="0"/>
              </a:spcAft>
              <a:buSzPts val="4200"/>
              <a:buChar char="○"/>
              <a:defRPr/>
            </a:lvl2pPr>
            <a:lvl3pPr indent="-495300" lvl="2" marL="1371600">
              <a:spcBef>
                <a:spcPts val="0"/>
              </a:spcBef>
              <a:spcAft>
                <a:spcPts val="0"/>
              </a:spcAft>
              <a:buSzPts val="4200"/>
              <a:buChar char="■"/>
              <a:defRPr/>
            </a:lvl3pPr>
            <a:lvl4pPr indent="-495300" lvl="3" marL="1828800">
              <a:spcBef>
                <a:spcPts val="0"/>
              </a:spcBef>
              <a:spcAft>
                <a:spcPts val="0"/>
              </a:spcAft>
              <a:buSzPts val="4200"/>
              <a:buChar char="●"/>
              <a:defRPr/>
            </a:lvl4pPr>
            <a:lvl5pPr indent="-495300" lvl="4" marL="2286000">
              <a:spcBef>
                <a:spcPts val="0"/>
              </a:spcBef>
              <a:spcAft>
                <a:spcPts val="0"/>
              </a:spcAft>
              <a:buSzPts val="4200"/>
              <a:buChar char="○"/>
              <a:defRPr/>
            </a:lvl5pPr>
            <a:lvl6pPr indent="-495300" lvl="5" marL="2743200">
              <a:spcBef>
                <a:spcPts val="0"/>
              </a:spcBef>
              <a:spcAft>
                <a:spcPts val="0"/>
              </a:spcAft>
              <a:buSzPts val="4200"/>
              <a:buChar char="■"/>
              <a:defRPr/>
            </a:lvl6pPr>
            <a:lvl7pPr indent="-495300" lvl="6" marL="3200400">
              <a:spcBef>
                <a:spcPts val="0"/>
              </a:spcBef>
              <a:spcAft>
                <a:spcPts val="0"/>
              </a:spcAft>
              <a:buSzPts val="4200"/>
              <a:buChar char="●"/>
              <a:defRPr/>
            </a:lvl7pPr>
            <a:lvl8pPr indent="-495300" lvl="7" marL="3657600">
              <a:spcBef>
                <a:spcPts val="0"/>
              </a:spcBef>
              <a:spcAft>
                <a:spcPts val="0"/>
              </a:spcAft>
              <a:buSzPts val="4200"/>
              <a:buChar char="○"/>
              <a:defRPr/>
            </a:lvl8pPr>
            <a:lvl9pPr indent="-495300" lvl="8" marL="4114800">
              <a:spcBef>
                <a:spcPts val="0"/>
              </a:spcBef>
              <a:spcAft>
                <a:spcPts val="0"/>
              </a:spcAft>
              <a:buSzPts val="4200"/>
              <a:buChar char="■"/>
              <a:defRPr/>
            </a:lvl9pPr>
          </a:lstStyle>
          <a:p/>
        </p:txBody>
      </p:sp>
      <p:sp>
        <p:nvSpPr>
          <p:cNvPr id="40" name="Google Shape;40;p9"/>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935100" y="12703014"/>
            <a:ext cx="17996400" cy="1816800"/>
          </a:xfrm>
          <a:prstGeom prst="rect">
            <a:avLst/>
          </a:prstGeom>
        </p:spPr>
        <p:txBody>
          <a:bodyPr anchorCtr="0" anchor="ctr" bIns="274350" lIns="274350" spcFirstLastPara="1" rIns="274350" wrap="square" tIns="274350">
            <a:normAutofit/>
          </a:bodyPr>
          <a:lstStyle>
            <a:lvl1pPr indent="-228600" lvl="0" marL="457200">
              <a:lnSpc>
                <a:spcPct val="100000"/>
              </a:lnSpc>
              <a:spcBef>
                <a:spcPts val="0"/>
              </a:spcBef>
              <a:spcAft>
                <a:spcPts val="0"/>
              </a:spcAft>
              <a:buSzPts val="5400"/>
              <a:buNone/>
              <a:defRPr/>
            </a:lvl1pPr>
          </a:lstStyle>
          <a:p/>
        </p:txBody>
      </p:sp>
      <p:sp>
        <p:nvSpPr>
          <p:cNvPr id="43" name="Google Shape;43;p10"/>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935100" y="1336263"/>
            <a:ext cx="25561800" cy="1719600"/>
          </a:xfrm>
          <a:prstGeom prst="rect">
            <a:avLst/>
          </a:prstGeom>
          <a:noFill/>
          <a:ln>
            <a:noFill/>
          </a:ln>
        </p:spPr>
        <p:txBody>
          <a:bodyPr anchorCtr="0" anchor="t" bIns="274350" lIns="274350" spcFirstLastPara="1" rIns="274350" wrap="square" tIns="274350">
            <a:normAutofit/>
          </a:bodyPr>
          <a:lstStyle>
            <a:lvl1pPr lvl="0">
              <a:spcBef>
                <a:spcPts val="0"/>
              </a:spcBef>
              <a:spcAft>
                <a:spcPts val="0"/>
              </a:spcAft>
              <a:buClr>
                <a:schemeClr val="dk1"/>
              </a:buClr>
              <a:buSzPts val="8400"/>
              <a:buNone/>
              <a:defRPr sz="8400">
                <a:solidFill>
                  <a:schemeClr val="dk1"/>
                </a:solidFill>
              </a:defRPr>
            </a:lvl1pPr>
            <a:lvl2pPr lvl="1">
              <a:spcBef>
                <a:spcPts val="0"/>
              </a:spcBef>
              <a:spcAft>
                <a:spcPts val="0"/>
              </a:spcAft>
              <a:buClr>
                <a:schemeClr val="dk1"/>
              </a:buClr>
              <a:buSzPts val="8400"/>
              <a:buNone/>
              <a:defRPr sz="8400">
                <a:solidFill>
                  <a:schemeClr val="dk1"/>
                </a:solidFill>
              </a:defRPr>
            </a:lvl2pPr>
            <a:lvl3pPr lvl="2">
              <a:spcBef>
                <a:spcPts val="0"/>
              </a:spcBef>
              <a:spcAft>
                <a:spcPts val="0"/>
              </a:spcAft>
              <a:buClr>
                <a:schemeClr val="dk1"/>
              </a:buClr>
              <a:buSzPts val="8400"/>
              <a:buNone/>
              <a:defRPr sz="8400">
                <a:solidFill>
                  <a:schemeClr val="dk1"/>
                </a:solidFill>
              </a:defRPr>
            </a:lvl3pPr>
            <a:lvl4pPr lvl="3">
              <a:spcBef>
                <a:spcPts val="0"/>
              </a:spcBef>
              <a:spcAft>
                <a:spcPts val="0"/>
              </a:spcAft>
              <a:buClr>
                <a:schemeClr val="dk1"/>
              </a:buClr>
              <a:buSzPts val="8400"/>
              <a:buNone/>
              <a:defRPr sz="8400">
                <a:solidFill>
                  <a:schemeClr val="dk1"/>
                </a:solidFill>
              </a:defRPr>
            </a:lvl4pPr>
            <a:lvl5pPr lvl="4">
              <a:spcBef>
                <a:spcPts val="0"/>
              </a:spcBef>
              <a:spcAft>
                <a:spcPts val="0"/>
              </a:spcAft>
              <a:buClr>
                <a:schemeClr val="dk1"/>
              </a:buClr>
              <a:buSzPts val="8400"/>
              <a:buNone/>
              <a:defRPr sz="8400">
                <a:solidFill>
                  <a:schemeClr val="dk1"/>
                </a:solidFill>
              </a:defRPr>
            </a:lvl5pPr>
            <a:lvl6pPr lvl="5">
              <a:spcBef>
                <a:spcPts val="0"/>
              </a:spcBef>
              <a:spcAft>
                <a:spcPts val="0"/>
              </a:spcAft>
              <a:buClr>
                <a:schemeClr val="dk1"/>
              </a:buClr>
              <a:buSzPts val="8400"/>
              <a:buNone/>
              <a:defRPr sz="8400">
                <a:solidFill>
                  <a:schemeClr val="dk1"/>
                </a:solidFill>
              </a:defRPr>
            </a:lvl6pPr>
            <a:lvl7pPr lvl="6">
              <a:spcBef>
                <a:spcPts val="0"/>
              </a:spcBef>
              <a:spcAft>
                <a:spcPts val="0"/>
              </a:spcAft>
              <a:buClr>
                <a:schemeClr val="dk1"/>
              </a:buClr>
              <a:buSzPts val="8400"/>
              <a:buNone/>
              <a:defRPr sz="8400">
                <a:solidFill>
                  <a:schemeClr val="dk1"/>
                </a:solidFill>
              </a:defRPr>
            </a:lvl7pPr>
            <a:lvl8pPr lvl="7">
              <a:spcBef>
                <a:spcPts val="0"/>
              </a:spcBef>
              <a:spcAft>
                <a:spcPts val="0"/>
              </a:spcAft>
              <a:buClr>
                <a:schemeClr val="dk1"/>
              </a:buClr>
              <a:buSzPts val="8400"/>
              <a:buNone/>
              <a:defRPr sz="8400">
                <a:solidFill>
                  <a:schemeClr val="dk1"/>
                </a:solidFill>
              </a:defRPr>
            </a:lvl8pPr>
            <a:lvl9pPr lvl="8">
              <a:spcBef>
                <a:spcPts val="0"/>
              </a:spcBef>
              <a:spcAft>
                <a:spcPts val="0"/>
              </a:spcAft>
              <a:buClr>
                <a:schemeClr val="dk1"/>
              </a:buClr>
              <a:buSzPts val="8400"/>
              <a:buNone/>
              <a:defRPr sz="8400">
                <a:solidFill>
                  <a:schemeClr val="dk1"/>
                </a:solidFill>
              </a:defRPr>
            </a:lvl9pPr>
          </a:lstStyle>
          <a:p/>
        </p:txBody>
      </p:sp>
      <p:sp>
        <p:nvSpPr>
          <p:cNvPr id="7" name="Google Shape;7;p1"/>
          <p:cNvSpPr txBox="1"/>
          <p:nvPr>
            <p:ph idx="1" type="body"/>
          </p:nvPr>
        </p:nvSpPr>
        <p:spPr>
          <a:xfrm>
            <a:off x="935100" y="3460500"/>
            <a:ext cx="25561800" cy="10258200"/>
          </a:xfrm>
          <a:prstGeom prst="rect">
            <a:avLst/>
          </a:prstGeom>
          <a:noFill/>
          <a:ln>
            <a:noFill/>
          </a:ln>
        </p:spPr>
        <p:txBody>
          <a:bodyPr anchorCtr="0" anchor="t" bIns="274350" lIns="274350" spcFirstLastPara="1" rIns="274350" wrap="square" tIns="274350">
            <a:normAutofit/>
          </a:bodyPr>
          <a:lstStyle>
            <a:lvl1pPr indent="-571500" lvl="0" marL="457200">
              <a:lnSpc>
                <a:spcPct val="115000"/>
              </a:lnSpc>
              <a:spcBef>
                <a:spcPts val="0"/>
              </a:spcBef>
              <a:spcAft>
                <a:spcPts val="0"/>
              </a:spcAft>
              <a:buClr>
                <a:schemeClr val="dk2"/>
              </a:buClr>
              <a:buSzPts val="5400"/>
              <a:buChar char="●"/>
              <a:defRPr sz="5400">
                <a:solidFill>
                  <a:schemeClr val="dk2"/>
                </a:solidFill>
              </a:defRPr>
            </a:lvl1pPr>
            <a:lvl2pPr indent="-495300" lvl="1" marL="914400">
              <a:lnSpc>
                <a:spcPct val="115000"/>
              </a:lnSpc>
              <a:spcBef>
                <a:spcPts val="0"/>
              </a:spcBef>
              <a:spcAft>
                <a:spcPts val="0"/>
              </a:spcAft>
              <a:buClr>
                <a:schemeClr val="dk2"/>
              </a:buClr>
              <a:buSzPts val="4200"/>
              <a:buChar char="○"/>
              <a:defRPr sz="4200">
                <a:solidFill>
                  <a:schemeClr val="dk2"/>
                </a:solidFill>
              </a:defRPr>
            </a:lvl2pPr>
            <a:lvl3pPr indent="-495300" lvl="2" marL="1371600">
              <a:lnSpc>
                <a:spcPct val="115000"/>
              </a:lnSpc>
              <a:spcBef>
                <a:spcPts val="0"/>
              </a:spcBef>
              <a:spcAft>
                <a:spcPts val="0"/>
              </a:spcAft>
              <a:buClr>
                <a:schemeClr val="dk2"/>
              </a:buClr>
              <a:buSzPts val="4200"/>
              <a:buChar char="■"/>
              <a:defRPr sz="4200">
                <a:solidFill>
                  <a:schemeClr val="dk2"/>
                </a:solidFill>
              </a:defRPr>
            </a:lvl3pPr>
            <a:lvl4pPr indent="-495300" lvl="3" marL="1828800">
              <a:lnSpc>
                <a:spcPct val="115000"/>
              </a:lnSpc>
              <a:spcBef>
                <a:spcPts val="0"/>
              </a:spcBef>
              <a:spcAft>
                <a:spcPts val="0"/>
              </a:spcAft>
              <a:buClr>
                <a:schemeClr val="dk2"/>
              </a:buClr>
              <a:buSzPts val="4200"/>
              <a:buChar char="●"/>
              <a:defRPr sz="4200">
                <a:solidFill>
                  <a:schemeClr val="dk2"/>
                </a:solidFill>
              </a:defRPr>
            </a:lvl4pPr>
            <a:lvl5pPr indent="-495300" lvl="4" marL="2286000">
              <a:lnSpc>
                <a:spcPct val="115000"/>
              </a:lnSpc>
              <a:spcBef>
                <a:spcPts val="0"/>
              </a:spcBef>
              <a:spcAft>
                <a:spcPts val="0"/>
              </a:spcAft>
              <a:buClr>
                <a:schemeClr val="dk2"/>
              </a:buClr>
              <a:buSzPts val="4200"/>
              <a:buChar char="○"/>
              <a:defRPr sz="4200">
                <a:solidFill>
                  <a:schemeClr val="dk2"/>
                </a:solidFill>
              </a:defRPr>
            </a:lvl5pPr>
            <a:lvl6pPr indent="-495300" lvl="5" marL="2743200">
              <a:lnSpc>
                <a:spcPct val="115000"/>
              </a:lnSpc>
              <a:spcBef>
                <a:spcPts val="0"/>
              </a:spcBef>
              <a:spcAft>
                <a:spcPts val="0"/>
              </a:spcAft>
              <a:buClr>
                <a:schemeClr val="dk2"/>
              </a:buClr>
              <a:buSzPts val="4200"/>
              <a:buChar char="■"/>
              <a:defRPr sz="4200">
                <a:solidFill>
                  <a:schemeClr val="dk2"/>
                </a:solidFill>
              </a:defRPr>
            </a:lvl6pPr>
            <a:lvl7pPr indent="-495300" lvl="6" marL="3200400">
              <a:lnSpc>
                <a:spcPct val="115000"/>
              </a:lnSpc>
              <a:spcBef>
                <a:spcPts val="0"/>
              </a:spcBef>
              <a:spcAft>
                <a:spcPts val="0"/>
              </a:spcAft>
              <a:buClr>
                <a:schemeClr val="dk2"/>
              </a:buClr>
              <a:buSzPts val="4200"/>
              <a:buChar char="●"/>
              <a:defRPr sz="4200">
                <a:solidFill>
                  <a:schemeClr val="dk2"/>
                </a:solidFill>
              </a:defRPr>
            </a:lvl7pPr>
            <a:lvl8pPr indent="-495300" lvl="7" marL="3657600">
              <a:lnSpc>
                <a:spcPct val="115000"/>
              </a:lnSpc>
              <a:spcBef>
                <a:spcPts val="0"/>
              </a:spcBef>
              <a:spcAft>
                <a:spcPts val="0"/>
              </a:spcAft>
              <a:buClr>
                <a:schemeClr val="dk2"/>
              </a:buClr>
              <a:buSzPts val="4200"/>
              <a:buChar char="○"/>
              <a:defRPr sz="4200">
                <a:solidFill>
                  <a:schemeClr val="dk2"/>
                </a:solidFill>
              </a:defRPr>
            </a:lvl8pPr>
            <a:lvl9pPr indent="-495300" lvl="8" marL="4114800">
              <a:lnSpc>
                <a:spcPct val="115000"/>
              </a:lnSpc>
              <a:spcBef>
                <a:spcPts val="0"/>
              </a:spcBef>
              <a:spcAft>
                <a:spcPts val="0"/>
              </a:spcAft>
              <a:buClr>
                <a:schemeClr val="dk2"/>
              </a:buClr>
              <a:buSzPts val="4200"/>
              <a:buChar char="■"/>
              <a:defRPr sz="4200">
                <a:solidFill>
                  <a:schemeClr val="dk2"/>
                </a:solidFill>
              </a:defRPr>
            </a:lvl9pPr>
          </a:lstStyle>
          <a:p/>
        </p:txBody>
      </p:sp>
      <p:sp>
        <p:nvSpPr>
          <p:cNvPr id="8" name="Google Shape;8;p1"/>
          <p:cNvSpPr txBox="1"/>
          <p:nvPr>
            <p:ph idx="12" type="sldNum"/>
          </p:nvPr>
        </p:nvSpPr>
        <p:spPr>
          <a:xfrm>
            <a:off x="25417373" y="14002094"/>
            <a:ext cx="1646100" cy="1182000"/>
          </a:xfrm>
          <a:prstGeom prst="rect">
            <a:avLst/>
          </a:prstGeom>
          <a:noFill/>
          <a:ln>
            <a:noFill/>
          </a:ln>
        </p:spPr>
        <p:txBody>
          <a:bodyPr anchorCtr="0" anchor="ctr" bIns="274350" lIns="274350" spcFirstLastPara="1" rIns="274350" wrap="square" tIns="274350">
            <a:normAutofit/>
          </a:bodyPr>
          <a:lstStyle>
            <a:lvl1pPr lvl="0" algn="r">
              <a:buNone/>
              <a:defRPr sz="3000">
                <a:solidFill>
                  <a:schemeClr val="dk2"/>
                </a:solidFill>
              </a:defRPr>
            </a:lvl1pPr>
            <a:lvl2pPr lvl="1" algn="r">
              <a:buNone/>
              <a:defRPr sz="3000">
                <a:solidFill>
                  <a:schemeClr val="dk2"/>
                </a:solidFill>
              </a:defRPr>
            </a:lvl2pPr>
            <a:lvl3pPr lvl="2" algn="r">
              <a:buNone/>
              <a:defRPr sz="3000">
                <a:solidFill>
                  <a:schemeClr val="dk2"/>
                </a:solidFill>
              </a:defRPr>
            </a:lvl3pPr>
            <a:lvl4pPr lvl="3" algn="r">
              <a:buNone/>
              <a:defRPr sz="3000">
                <a:solidFill>
                  <a:schemeClr val="dk2"/>
                </a:solidFill>
              </a:defRPr>
            </a:lvl4pPr>
            <a:lvl5pPr lvl="4" algn="r">
              <a:buNone/>
              <a:defRPr sz="3000">
                <a:solidFill>
                  <a:schemeClr val="dk2"/>
                </a:solidFill>
              </a:defRPr>
            </a:lvl5pPr>
            <a:lvl6pPr lvl="5" algn="r">
              <a:buNone/>
              <a:defRPr sz="3000">
                <a:solidFill>
                  <a:schemeClr val="dk2"/>
                </a:solidFill>
              </a:defRPr>
            </a:lvl6pPr>
            <a:lvl7pPr lvl="6" algn="r">
              <a:buNone/>
              <a:defRPr sz="3000">
                <a:solidFill>
                  <a:schemeClr val="dk2"/>
                </a:solidFill>
              </a:defRPr>
            </a:lvl7pPr>
            <a:lvl8pPr lvl="7" algn="r">
              <a:buNone/>
              <a:defRPr sz="3000">
                <a:solidFill>
                  <a:schemeClr val="dk2"/>
                </a:solidFill>
              </a:defRPr>
            </a:lvl8pPr>
            <a:lvl9pPr lvl="8" algn="r">
              <a:buNone/>
              <a:defRPr sz="3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24.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3.png"/><Relationship Id="rId5"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6.jpg"/><Relationship Id="rId4" Type="http://schemas.openxmlformats.org/officeDocument/2006/relationships/image" Target="../media/image3.png"/><Relationship Id="rId5"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hyperlink" Target="https://youtu.be/usHGHvBUsFE" TargetMode="External"/><Relationship Id="rId7"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comments" Target="../comments/comment1.xml"/><Relationship Id="rId4" Type="http://schemas.openxmlformats.org/officeDocument/2006/relationships/image" Target="../media/image6.jpg"/><Relationship Id="rId10" Type="http://schemas.openxmlformats.org/officeDocument/2006/relationships/image" Target="../media/image12.png"/><Relationship Id="rId9" Type="http://schemas.openxmlformats.org/officeDocument/2006/relationships/image" Target="../media/image13.png"/><Relationship Id="rId5" Type="http://schemas.openxmlformats.org/officeDocument/2006/relationships/image" Target="../media/image8.jpg"/><Relationship Id="rId6" Type="http://schemas.openxmlformats.org/officeDocument/2006/relationships/hyperlink" Target="https://kids.earth.org/climate-change/what-are-greenhouse-gases/" TargetMode="External"/><Relationship Id="rId7" Type="http://schemas.openxmlformats.org/officeDocument/2006/relationships/image" Target="../media/image3.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comments" Target="../comments/comment2.xml"/><Relationship Id="rId4" Type="http://schemas.openxmlformats.org/officeDocument/2006/relationships/image" Target="../media/image20.jpg"/><Relationship Id="rId5" Type="http://schemas.openxmlformats.org/officeDocument/2006/relationships/image" Target="../media/image11.png"/><Relationship Id="rId6" Type="http://schemas.openxmlformats.org/officeDocument/2006/relationships/image" Target="../media/image3.png"/><Relationship Id="rId7"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6.png"/><Relationship Id="rId5"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7.png"/><Relationship Id="rId5"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3.png"/><Relationship Id="rId5"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2.jpg"/><Relationship Id="rId4" Type="http://schemas.openxmlformats.org/officeDocument/2006/relationships/image" Target="../media/image27.jpg"/><Relationship Id="rId5" Type="http://schemas.openxmlformats.org/officeDocument/2006/relationships/image" Target="../media/image3.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0" l="0" r="0" t="0"/>
          <a:stretch/>
        </p:blipFill>
        <p:spPr>
          <a:xfrm>
            <a:off x="0" y="0"/>
            <a:ext cx="27432008" cy="1543049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22"/>
          <p:cNvPicPr preferRelativeResize="0"/>
          <p:nvPr/>
        </p:nvPicPr>
        <p:blipFill>
          <a:blip r:embed="rId3">
            <a:alphaModFix/>
          </a:blip>
          <a:stretch>
            <a:fillRect/>
          </a:stretch>
        </p:blipFill>
        <p:spPr>
          <a:xfrm>
            <a:off x="-2155987" y="693992"/>
            <a:ext cx="12265873" cy="2444622"/>
          </a:xfrm>
          <a:prstGeom prst="rect">
            <a:avLst/>
          </a:prstGeom>
          <a:noFill/>
          <a:ln>
            <a:noFill/>
          </a:ln>
        </p:spPr>
      </p:pic>
      <p:sp>
        <p:nvSpPr>
          <p:cNvPr id="152" name="Google Shape;152;p22"/>
          <p:cNvSpPr txBox="1"/>
          <p:nvPr/>
        </p:nvSpPr>
        <p:spPr>
          <a:xfrm>
            <a:off x="763050" y="1056489"/>
            <a:ext cx="107334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Waste not want not</a:t>
            </a:r>
            <a:endParaRPr b="1" sz="7300">
              <a:solidFill>
                <a:srgbClr val="000000"/>
              </a:solidFill>
              <a:latin typeface="Calibri"/>
              <a:ea typeface="Calibri"/>
              <a:cs typeface="Calibri"/>
              <a:sym typeface="Calibri"/>
            </a:endParaRPr>
          </a:p>
        </p:txBody>
      </p:sp>
      <p:sp>
        <p:nvSpPr>
          <p:cNvPr id="153" name="Google Shape;153;p22"/>
          <p:cNvSpPr txBox="1"/>
          <p:nvPr/>
        </p:nvSpPr>
        <p:spPr>
          <a:xfrm>
            <a:off x="1082850" y="3632403"/>
            <a:ext cx="6542100" cy="49872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3600"/>
              <a:t>We eat </a:t>
            </a:r>
            <a:r>
              <a:rPr b="1" lang="en" sz="3600"/>
              <a:t>274 million bananas every day</a:t>
            </a:r>
            <a:r>
              <a:rPr lang="en" sz="3600"/>
              <a:t> worldwide and throw away the peel. </a:t>
            </a:r>
            <a:endParaRPr sz="3600"/>
          </a:p>
          <a:p>
            <a:pPr indent="0" lvl="0" marL="0" rtl="0" algn="l">
              <a:spcBef>
                <a:spcPts val="0"/>
              </a:spcBef>
              <a:spcAft>
                <a:spcPts val="0"/>
              </a:spcAft>
              <a:buNone/>
            </a:pPr>
            <a:r>
              <a:t/>
            </a:r>
            <a:endParaRPr sz="3600"/>
          </a:p>
          <a:p>
            <a:pPr indent="0" lvl="0" marL="0" rtl="0" algn="l">
              <a:spcBef>
                <a:spcPts val="0"/>
              </a:spcBef>
              <a:spcAft>
                <a:spcPts val="0"/>
              </a:spcAft>
              <a:buNone/>
            </a:pPr>
            <a:r>
              <a:rPr lang="en" sz="3600"/>
              <a:t>That’s almost the same weight in peel as 2,055 Tyrannosaurus rex - </a:t>
            </a:r>
            <a:r>
              <a:rPr b="1" lang="en" sz="3600"/>
              <a:t>every single day!  </a:t>
            </a:r>
            <a:endParaRPr b="1" sz="3600"/>
          </a:p>
        </p:txBody>
      </p:sp>
      <p:sp>
        <p:nvSpPr>
          <p:cNvPr id="154" name="Google Shape;154;p22"/>
          <p:cNvSpPr txBox="1"/>
          <p:nvPr/>
        </p:nvSpPr>
        <p:spPr>
          <a:xfrm>
            <a:off x="16098525" y="564577"/>
            <a:ext cx="9528300" cy="33249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3600"/>
              <a:t>We throw away </a:t>
            </a:r>
            <a:r>
              <a:rPr b="1" lang="en" sz="3600"/>
              <a:t>a million plastic bottles a year</a:t>
            </a:r>
            <a:r>
              <a:rPr lang="en" sz="3600"/>
              <a:t>, and only </a:t>
            </a:r>
            <a:r>
              <a:rPr lang="en" sz="3600"/>
              <a:t>14% get recycled.</a:t>
            </a:r>
            <a:r>
              <a:rPr b="1" lang="en" sz="3600"/>
              <a:t> </a:t>
            </a:r>
            <a:endParaRPr b="1" sz="3600"/>
          </a:p>
          <a:p>
            <a:pPr indent="0" lvl="0" marL="0" rtl="0" algn="l">
              <a:spcBef>
                <a:spcPts val="0"/>
              </a:spcBef>
              <a:spcAft>
                <a:spcPts val="0"/>
              </a:spcAft>
              <a:buNone/>
            </a:pPr>
            <a:r>
              <a:t/>
            </a:r>
            <a:endParaRPr sz="3600"/>
          </a:p>
          <a:p>
            <a:pPr indent="0" lvl="0" marL="0" rtl="0" algn="l">
              <a:spcBef>
                <a:spcPts val="0"/>
              </a:spcBef>
              <a:spcAft>
                <a:spcPts val="0"/>
              </a:spcAft>
              <a:buNone/>
            </a:pPr>
            <a:r>
              <a:rPr lang="en" sz="3600"/>
              <a:t>That’s the weight of almost 2 T.rex </a:t>
            </a:r>
            <a:r>
              <a:rPr b="1" lang="en" sz="3600"/>
              <a:t>every minute!</a:t>
            </a:r>
            <a:endParaRPr b="1" sz="3600"/>
          </a:p>
        </p:txBody>
      </p:sp>
      <p:pic>
        <p:nvPicPr>
          <p:cNvPr id="155" name="Google Shape;155;p22"/>
          <p:cNvPicPr preferRelativeResize="0"/>
          <p:nvPr/>
        </p:nvPicPr>
        <p:blipFill>
          <a:blip r:embed="rId4">
            <a:alphaModFix/>
          </a:blip>
          <a:stretch>
            <a:fillRect/>
          </a:stretch>
        </p:blipFill>
        <p:spPr>
          <a:xfrm>
            <a:off x="15165895" y="3953824"/>
            <a:ext cx="12266102" cy="12066686"/>
          </a:xfrm>
          <a:prstGeom prst="rect">
            <a:avLst/>
          </a:prstGeom>
          <a:noFill/>
          <a:ln>
            <a:noFill/>
          </a:ln>
        </p:spPr>
      </p:pic>
      <p:pic>
        <p:nvPicPr>
          <p:cNvPr id="156" name="Google Shape;156;p22"/>
          <p:cNvPicPr preferRelativeResize="0"/>
          <p:nvPr/>
        </p:nvPicPr>
        <p:blipFill rotWithShape="1">
          <a:blip r:embed="rId5">
            <a:alphaModFix/>
          </a:blip>
          <a:srcRect b="25133" l="5372" r="77335" t="47612"/>
          <a:stretch/>
        </p:blipFill>
        <p:spPr>
          <a:xfrm>
            <a:off x="1517775" y="8406044"/>
            <a:ext cx="8099374" cy="6388780"/>
          </a:xfrm>
          <a:prstGeom prst="rect">
            <a:avLst/>
          </a:prstGeom>
          <a:noFill/>
          <a:ln>
            <a:noFill/>
          </a:ln>
        </p:spPr>
      </p:pic>
      <p:pic>
        <p:nvPicPr>
          <p:cNvPr id="157" name="Google Shape;157;p22"/>
          <p:cNvPicPr preferRelativeResize="0"/>
          <p:nvPr/>
        </p:nvPicPr>
        <p:blipFill rotWithShape="1">
          <a:blip r:embed="rId5">
            <a:alphaModFix/>
          </a:blip>
          <a:srcRect b="7883" l="27421" r="54339" t="66107"/>
          <a:stretch/>
        </p:blipFill>
        <p:spPr>
          <a:xfrm>
            <a:off x="7855650" y="5159110"/>
            <a:ext cx="6444303" cy="45990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3"/>
          <p:cNvPicPr preferRelativeResize="0"/>
          <p:nvPr/>
        </p:nvPicPr>
        <p:blipFill rotWithShape="1">
          <a:blip r:embed="rId3">
            <a:alphaModFix/>
          </a:blip>
          <a:srcRect b="63043" l="53316" r="0" t="0"/>
          <a:stretch/>
        </p:blipFill>
        <p:spPr>
          <a:xfrm>
            <a:off x="570435" y="5450782"/>
            <a:ext cx="7189821" cy="5816467"/>
          </a:xfrm>
          <a:prstGeom prst="rect">
            <a:avLst/>
          </a:prstGeom>
          <a:noFill/>
          <a:ln>
            <a:noFill/>
          </a:ln>
        </p:spPr>
      </p:pic>
      <p:pic>
        <p:nvPicPr>
          <p:cNvPr id="163" name="Google Shape;163;p23"/>
          <p:cNvPicPr preferRelativeResize="0"/>
          <p:nvPr/>
        </p:nvPicPr>
        <p:blipFill rotWithShape="1">
          <a:blip r:embed="rId3">
            <a:alphaModFix/>
          </a:blip>
          <a:srcRect b="0" l="53316" r="0" t="68620"/>
          <a:stretch/>
        </p:blipFill>
        <p:spPr>
          <a:xfrm>
            <a:off x="11952824" y="2873228"/>
            <a:ext cx="7189803" cy="4938587"/>
          </a:xfrm>
          <a:prstGeom prst="rect">
            <a:avLst/>
          </a:prstGeom>
          <a:noFill/>
          <a:ln>
            <a:noFill/>
          </a:ln>
        </p:spPr>
      </p:pic>
      <p:pic>
        <p:nvPicPr>
          <p:cNvPr id="164" name="Google Shape;164;p23"/>
          <p:cNvPicPr preferRelativeResize="0"/>
          <p:nvPr/>
        </p:nvPicPr>
        <p:blipFill>
          <a:blip r:embed="rId4">
            <a:alphaModFix/>
          </a:blip>
          <a:stretch>
            <a:fillRect/>
          </a:stretch>
        </p:blipFill>
        <p:spPr>
          <a:xfrm>
            <a:off x="-2893425" y="693992"/>
            <a:ext cx="12265873" cy="2444622"/>
          </a:xfrm>
          <a:prstGeom prst="rect">
            <a:avLst/>
          </a:prstGeom>
          <a:noFill/>
          <a:ln>
            <a:noFill/>
          </a:ln>
        </p:spPr>
      </p:pic>
      <p:sp>
        <p:nvSpPr>
          <p:cNvPr id="165" name="Google Shape;165;p23"/>
          <p:cNvSpPr txBox="1"/>
          <p:nvPr/>
        </p:nvSpPr>
        <p:spPr>
          <a:xfrm>
            <a:off x="763050" y="1056489"/>
            <a:ext cx="81864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The future is bright</a:t>
            </a:r>
            <a:endParaRPr b="1" sz="7300">
              <a:solidFill>
                <a:srgbClr val="000000"/>
              </a:solidFill>
              <a:latin typeface="Calibri"/>
              <a:ea typeface="Calibri"/>
              <a:cs typeface="Calibri"/>
              <a:sym typeface="Calibri"/>
            </a:endParaRPr>
          </a:p>
        </p:txBody>
      </p:sp>
      <p:pic>
        <p:nvPicPr>
          <p:cNvPr id="166" name="Google Shape;166;p23"/>
          <p:cNvPicPr preferRelativeResize="0"/>
          <p:nvPr/>
        </p:nvPicPr>
        <p:blipFill rotWithShape="1">
          <a:blip r:embed="rId5">
            <a:alphaModFix/>
          </a:blip>
          <a:srcRect b="25880" l="7784" r="53156" t="31907"/>
          <a:stretch/>
        </p:blipFill>
        <p:spPr>
          <a:xfrm>
            <a:off x="8284800" y="7105364"/>
            <a:ext cx="5396236" cy="5816472"/>
          </a:xfrm>
          <a:prstGeom prst="rect">
            <a:avLst/>
          </a:prstGeom>
          <a:noFill/>
          <a:ln>
            <a:noFill/>
          </a:ln>
        </p:spPr>
      </p:pic>
      <p:sp>
        <p:nvSpPr>
          <p:cNvPr id="167" name="Google Shape;167;p23"/>
          <p:cNvSpPr txBox="1"/>
          <p:nvPr/>
        </p:nvSpPr>
        <p:spPr>
          <a:xfrm>
            <a:off x="8861175" y="12883308"/>
            <a:ext cx="42435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t>Bottle houses</a:t>
            </a:r>
            <a:endParaRPr b="1" sz="4200">
              <a:highlight>
                <a:schemeClr val="accent6"/>
              </a:highlight>
            </a:endParaRPr>
          </a:p>
        </p:txBody>
      </p:sp>
      <p:sp>
        <p:nvSpPr>
          <p:cNvPr id="168" name="Google Shape;168;p23"/>
          <p:cNvSpPr txBox="1"/>
          <p:nvPr/>
        </p:nvSpPr>
        <p:spPr>
          <a:xfrm>
            <a:off x="1934775" y="4176975"/>
            <a:ext cx="64746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t>Edible water bottles</a:t>
            </a:r>
            <a:endParaRPr sz="4200"/>
          </a:p>
        </p:txBody>
      </p:sp>
      <p:sp>
        <p:nvSpPr>
          <p:cNvPr id="169" name="Google Shape;169;p23"/>
          <p:cNvSpPr txBox="1"/>
          <p:nvPr/>
        </p:nvSpPr>
        <p:spPr>
          <a:xfrm>
            <a:off x="12221025" y="1315469"/>
            <a:ext cx="59382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t>Beeswax food wraps </a:t>
            </a:r>
            <a:endParaRPr sz="4200"/>
          </a:p>
        </p:txBody>
      </p:sp>
      <p:grpSp>
        <p:nvGrpSpPr>
          <p:cNvPr id="170" name="Google Shape;170;p23"/>
          <p:cNvGrpSpPr/>
          <p:nvPr/>
        </p:nvGrpSpPr>
        <p:grpSpPr>
          <a:xfrm>
            <a:off x="17253508" y="6683809"/>
            <a:ext cx="8553085" cy="7677223"/>
            <a:chOff x="6608125" y="2999400"/>
            <a:chExt cx="2280275" cy="2127126"/>
          </a:xfrm>
        </p:grpSpPr>
        <p:pic>
          <p:nvPicPr>
            <p:cNvPr id="171" name="Google Shape;171;p23"/>
            <p:cNvPicPr preferRelativeResize="0"/>
            <p:nvPr/>
          </p:nvPicPr>
          <p:blipFill rotWithShape="1">
            <a:blip r:embed="rId5">
              <a:alphaModFix/>
            </a:blip>
            <a:srcRect b="6786" l="49075" r="9107" t="52134"/>
            <a:stretch/>
          </p:blipFill>
          <p:spPr>
            <a:xfrm>
              <a:off x="6730200" y="3013575"/>
              <a:ext cx="2158200" cy="2112951"/>
            </a:xfrm>
            <a:prstGeom prst="rect">
              <a:avLst/>
            </a:prstGeom>
            <a:noFill/>
            <a:ln>
              <a:noFill/>
            </a:ln>
          </p:spPr>
        </p:pic>
        <p:sp>
          <p:nvSpPr>
            <p:cNvPr id="172" name="Google Shape;172;p23"/>
            <p:cNvSpPr/>
            <p:nvPr/>
          </p:nvSpPr>
          <p:spPr>
            <a:xfrm>
              <a:off x="6783800" y="2999400"/>
              <a:ext cx="972600" cy="1758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173" name="Google Shape;173;p23"/>
            <p:cNvSpPr/>
            <p:nvPr/>
          </p:nvSpPr>
          <p:spPr>
            <a:xfrm>
              <a:off x="6608125" y="3175200"/>
              <a:ext cx="972600" cy="1758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174" name="Google Shape;174;p23"/>
            <p:cNvSpPr/>
            <p:nvPr/>
          </p:nvSpPr>
          <p:spPr>
            <a:xfrm>
              <a:off x="7915800" y="4803875"/>
              <a:ext cx="972600" cy="1758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175" name="Google Shape;175;p23"/>
            <p:cNvSpPr/>
            <p:nvPr/>
          </p:nvSpPr>
          <p:spPr>
            <a:xfrm>
              <a:off x="7915800" y="4897675"/>
              <a:ext cx="730800" cy="1758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176" name="Google Shape;176;p23"/>
            <p:cNvSpPr/>
            <p:nvPr/>
          </p:nvSpPr>
          <p:spPr>
            <a:xfrm>
              <a:off x="8572000" y="4379725"/>
              <a:ext cx="227100" cy="4242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grpSp>
      <p:sp>
        <p:nvSpPr>
          <p:cNvPr id="177" name="Google Shape;177;p23"/>
          <p:cNvSpPr txBox="1"/>
          <p:nvPr/>
        </p:nvSpPr>
        <p:spPr>
          <a:xfrm>
            <a:off x="18655538" y="5903697"/>
            <a:ext cx="64746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t>Natural packaging </a:t>
            </a:r>
            <a:endParaRPr sz="4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24"/>
          <p:cNvPicPr preferRelativeResize="0"/>
          <p:nvPr/>
        </p:nvPicPr>
        <p:blipFill>
          <a:blip r:embed="rId3">
            <a:alphaModFix/>
          </a:blip>
          <a:stretch>
            <a:fillRect/>
          </a:stretch>
        </p:blipFill>
        <p:spPr>
          <a:xfrm>
            <a:off x="13437522" y="3929216"/>
            <a:ext cx="13994471" cy="10134447"/>
          </a:xfrm>
          <a:prstGeom prst="rect">
            <a:avLst/>
          </a:prstGeom>
          <a:noFill/>
          <a:ln>
            <a:noFill/>
          </a:ln>
        </p:spPr>
      </p:pic>
      <p:pic>
        <p:nvPicPr>
          <p:cNvPr id="183" name="Google Shape;183;p24"/>
          <p:cNvPicPr preferRelativeResize="0"/>
          <p:nvPr/>
        </p:nvPicPr>
        <p:blipFill>
          <a:blip r:embed="rId4">
            <a:alphaModFix/>
          </a:blip>
          <a:stretch>
            <a:fillRect/>
          </a:stretch>
        </p:blipFill>
        <p:spPr>
          <a:xfrm>
            <a:off x="-27" y="3929217"/>
            <a:ext cx="13139732" cy="10134448"/>
          </a:xfrm>
          <a:prstGeom prst="rect">
            <a:avLst/>
          </a:prstGeom>
          <a:noFill/>
          <a:ln>
            <a:noFill/>
          </a:ln>
        </p:spPr>
      </p:pic>
      <p:pic>
        <p:nvPicPr>
          <p:cNvPr id="184" name="Google Shape;184;p24"/>
          <p:cNvPicPr preferRelativeResize="0"/>
          <p:nvPr/>
        </p:nvPicPr>
        <p:blipFill>
          <a:blip r:embed="rId5">
            <a:alphaModFix/>
          </a:blip>
          <a:stretch>
            <a:fillRect/>
          </a:stretch>
        </p:blipFill>
        <p:spPr>
          <a:xfrm>
            <a:off x="-2682525" y="693992"/>
            <a:ext cx="21522526" cy="2444622"/>
          </a:xfrm>
          <a:prstGeom prst="rect">
            <a:avLst/>
          </a:prstGeom>
          <a:noFill/>
          <a:ln>
            <a:noFill/>
          </a:ln>
        </p:spPr>
      </p:pic>
      <p:sp>
        <p:nvSpPr>
          <p:cNvPr id="185" name="Google Shape;185;p24"/>
          <p:cNvSpPr txBox="1"/>
          <p:nvPr/>
        </p:nvSpPr>
        <p:spPr>
          <a:xfrm>
            <a:off x="763050" y="1056489"/>
            <a:ext cx="177255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From the minds of Little Inventors - like you!</a:t>
            </a:r>
            <a:endParaRPr b="1" sz="7300">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5"/>
          <p:cNvSpPr txBox="1"/>
          <p:nvPr/>
        </p:nvSpPr>
        <p:spPr>
          <a:xfrm>
            <a:off x="997425" y="3838536"/>
            <a:ext cx="11710800" cy="10630200"/>
          </a:xfrm>
          <a:prstGeom prst="rect">
            <a:avLst/>
          </a:prstGeom>
          <a:noFill/>
          <a:ln>
            <a:noFill/>
          </a:ln>
        </p:spPr>
        <p:txBody>
          <a:bodyPr anchorCtr="0" anchor="t" bIns="274350" lIns="274350" spcFirstLastPara="1" rIns="274350" wrap="square" tIns="274350">
            <a:spAutoFit/>
          </a:bodyPr>
          <a:lstStyle/>
          <a:p>
            <a:pPr indent="0" lvl="0" marL="0" rtl="0" algn="l">
              <a:lnSpc>
                <a:spcPct val="115000"/>
              </a:lnSpc>
              <a:spcBef>
                <a:spcPts val="0"/>
              </a:spcBef>
              <a:spcAft>
                <a:spcPts val="0"/>
              </a:spcAft>
              <a:buNone/>
            </a:pPr>
            <a:r>
              <a:rPr lang="en" sz="6300">
                <a:solidFill>
                  <a:srgbClr val="000000"/>
                </a:solidFill>
                <a:latin typeface="Calibri"/>
                <a:ea typeface="Calibri"/>
                <a:cs typeface="Calibri"/>
                <a:sym typeface="Calibri"/>
              </a:rPr>
              <a:t>Use what you’ve just learn</a:t>
            </a:r>
            <a:r>
              <a:rPr lang="en" sz="6300">
                <a:latin typeface="Calibri"/>
                <a:ea typeface="Calibri"/>
                <a:cs typeface="Calibri"/>
                <a:sym typeface="Calibri"/>
              </a:rPr>
              <a:t>ed</a:t>
            </a:r>
            <a:r>
              <a:rPr lang="en" sz="6300">
                <a:solidFill>
                  <a:srgbClr val="000000"/>
                </a:solidFill>
                <a:latin typeface="Calibri"/>
                <a:ea typeface="Calibri"/>
                <a:cs typeface="Calibri"/>
                <a:sym typeface="Calibri"/>
              </a:rPr>
              <a:t> to come up with an invention idea! </a:t>
            </a:r>
            <a:endParaRPr sz="6300">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t/>
            </a:r>
            <a:endParaRPr sz="6300">
              <a:solidFill>
                <a:srgbClr val="000000"/>
              </a:solidFill>
              <a:latin typeface="Calibri"/>
              <a:ea typeface="Calibri"/>
              <a:cs typeface="Calibri"/>
              <a:sym typeface="Calibri"/>
            </a:endParaRPr>
          </a:p>
          <a:p>
            <a:pPr indent="-1085850" lvl="0" marL="1371600" rtl="0" algn="l">
              <a:lnSpc>
                <a:spcPct val="115000"/>
              </a:lnSpc>
              <a:spcBef>
                <a:spcPts val="0"/>
              </a:spcBef>
              <a:spcAft>
                <a:spcPts val="0"/>
              </a:spcAft>
              <a:buClr>
                <a:srgbClr val="000000"/>
              </a:buClr>
              <a:buSzPts val="6300"/>
              <a:buFont typeface="Calibri"/>
              <a:buChar char="●"/>
            </a:pPr>
            <a:r>
              <a:rPr lang="en" sz="6300">
                <a:solidFill>
                  <a:srgbClr val="000000"/>
                </a:solidFill>
                <a:latin typeface="Calibri"/>
                <a:ea typeface="Calibri"/>
                <a:cs typeface="Calibri"/>
                <a:sym typeface="Calibri"/>
              </a:rPr>
              <a:t>Think up and draw</a:t>
            </a:r>
            <a:endParaRPr sz="6300">
              <a:solidFill>
                <a:srgbClr val="000000"/>
              </a:solidFill>
              <a:latin typeface="Calibri"/>
              <a:ea typeface="Calibri"/>
              <a:cs typeface="Calibri"/>
              <a:sym typeface="Calibri"/>
            </a:endParaRPr>
          </a:p>
          <a:p>
            <a:pPr indent="0" lvl="0" marL="1371600" rtl="0" algn="l">
              <a:lnSpc>
                <a:spcPct val="115000"/>
              </a:lnSpc>
              <a:spcBef>
                <a:spcPts val="0"/>
              </a:spcBef>
              <a:spcAft>
                <a:spcPts val="0"/>
              </a:spcAft>
              <a:buNone/>
            </a:pPr>
            <a:r>
              <a:rPr lang="en" sz="6300">
                <a:solidFill>
                  <a:srgbClr val="000000"/>
                </a:solidFill>
                <a:latin typeface="Calibri"/>
                <a:ea typeface="Calibri"/>
                <a:cs typeface="Calibri"/>
                <a:sym typeface="Calibri"/>
              </a:rPr>
              <a:t>an invention </a:t>
            </a:r>
            <a:endParaRPr sz="6300">
              <a:solidFill>
                <a:srgbClr val="000000"/>
              </a:solidFill>
              <a:latin typeface="Calibri"/>
              <a:ea typeface="Calibri"/>
              <a:cs typeface="Calibri"/>
              <a:sym typeface="Calibri"/>
            </a:endParaRPr>
          </a:p>
          <a:p>
            <a:pPr indent="0" lvl="0" marL="1371600" rtl="0" algn="l">
              <a:lnSpc>
                <a:spcPct val="115000"/>
              </a:lnSpc>
              <a:spcBef>
                <a:spcPts val="0"/>
              </a:spcBef>
              <a:spcAft>
                <a:spcPts val="0"/>
              </a:spcAft>
              <a:buNone/>
            </a:pPr>
            <a:r>
              <a:t/>
            </a:r>
            <a:endParaRPr sz="6300">
              <a:solidFill>
                <a:srgbClr val="000000"/>
              </a:solidFill>
              <a:latin typeface="Calibri"/>
              <a:ea typeface="Calibri"/>
              <a:cs typeface="Calibri"/>
              <a:sym typeface="Calibri"/>
            </a:endParaRPr>
          </a:p>
          <a:p>
            <a:pPr indent="-1085850" lvl="0" marL="1371600" rtl="0" algn="l">
              <a:lnSpc>
                <a:spcPct val="115000"/>
              </a:lnSpc>
              <a:spcBef>
                <a:spcPts val="0"/>
              </a:spcBef>
              <a:spcAft>
                <a:spcPts val="0"/>
              </a:spcAft>
              <a:buClr>
                <a:srgbClr val="000000"/>
              </a:buClr>
              <a:buSzPts val="6300"/>
              <a:buFont typeface="Calibri"/>
              <a:buChar char="●"/>
            </a:pPr>
            <a:r>
              <a:rPr lang="en" sz="6300">
                <a:solidFill>
                  <a:srgbClr val="000000"/>
                </a:solidFill>
                <a:latin typeface="Calibri"/>
                <a:ea typeface="Calibri"/>
                <a:cs typeface="Calibri"/>
                <a:sym typeface="Calibri"/>
              </a:rPr>
              <a:t>Draw BIG, add labels and color. </a:t>
            </a:r>
            <a:endParaRPr sz="6300">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t/>
            </a:r>
            <a:endParaRPr sz="7500">
              <a:solidFill>
                <a:srgbClr val="000000"/>
              </a:solidFill>
              <a:highlight>
                <a:srgbClr val="00FFFF"/>
              </a:highlight>
              <a:latin typeface="Calibri"/>
              <a:ea typeface="Calibri"/>
              <a:cs typeface="Calibri"/>
              <a:sym typeface="Calibri"/>
            </a:endParaRPr>
          </a:p>
        </p:txBody>
      </p:sp>
      <p:pic>
        <p:nvPicPr>
          <p:cNvPr id="191" name="Google Shape;191;p25"/>
          <p:cNvPicPr preferRelativeResize="0"/>
          <p:nvPr/>
        </p:nvPicPr>
        <p:blipFill rotWithShape="1">
          <a:blip r:embed="rId3">
            <a:alphaModFix/>
          </a:blip>
          <a:srcRect b="0" l="0" r="0" t="0"/>
          <a:stretch/>
        </p:blipFill>
        <p:spPr>
          <a:xfrm rot="-495628">
            <a:off x="12944701" y="3839422"/>
            <a:ext cx="13210987" cy="9340581"/>
          </a:xfrm>
          <a:prstGeom prst="rect">
            <a:avLst/>
          </a:prstGeom>
          <a:noFill/>
          <a:ln>
            <a:noFill/>
          </a:ln>
          <a:effectLst>
            <a:outerShdw blurRad="57150" rotWithShape="0" algn="bl" dir="5400000" dist="19050">
              <a:srgbClr val="000000">
                <a:alpha val="50000"/>
              </a:srgbClr>
            </a:outerShdw>
          </a:effectLst>
        </p:spPr>
      </p:pic>
      <p:pic>
        <p:nvPicPr>
          <p:cNvPr id="192" name="Google Shape;192;p25"/>
          <p:cNvPicPr preferRelativeResize="0"/>
          <p:nvPr/>
        </p:nvPicPr>
        <p:blipFill>
          <a:blip r:embed="rId4">
            <a:alphaModFix/>
          </a:blip>
          <a:stretch>
            <a:fillRect/>
          </a:stretch>
        </p:blipFill>
        <p:spPr>
          <a:xfrm>
            <a:off x="-530550" y="615547"/>
            <a:ext cx="11710952" cy="2899827"/>
          </a:xfrm>
          <a:prstGeom prst="rect">
            <a:avLst/>
          </a:prstGeom>
          <a:noFill/>
          <a:ln>
            <a:noFill/>
          </a:ln>
        </p:spPr>
      </p:pic>
      <p:sp>
        <p:nvSpPr>
          <p:cNvPr id="193" name="Google Shape;193;p25"/>
          <p:cNvSpPr txBox="1"/>
          <p:nvPr/>
        </p:nvSpPr>
        <p:spPr>
          <a:xfrm>
            <a:off x="443700" y="1233571"/>
            <a:ext cx="12501000" cy="16623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7200">
                <a:latin typeface="Calibri"/>
                <a:ea typeface="Calibri"/>
                <a:cs typeface="Calibri"/>
                <a:sym typeface="Calibri"/>
              </a:rPr>
              <a:t>What’s your invention?</a:t>
            </a:r>
            <a:endParaRPr b="1" sz="7200">
              <a:latin typeface="Calibri"/>
              <a:ea typeface="Calibri"/>
              <a:cs typeface="Calibri"/>
              <a:sym typeface="Calibri"/>
            </a:endParaRPr>
          </a:p>
        </p:txBody>
      </p:sp>
      <p:pic>
        <p:nvPicPr>
          <p:cNvPr id="194" name="Google Shape;194;p25"/>
          <p:cNvPicPr preferRelativeResize="0"/>
          <p:nvPr/>
        </p:nvPicPr>
        <p:blipFill>
          <a:blip r:embed="rId5">
            <a:alphaModFix/>
          </a:blip>
          <a:stretch>
            <a:fillRect/>
          </a:stretch>
        </p:blipFill>
        <p:spPr>
          <a:xfrm rot="1792336">
            <a:off x="16880843" y="733303"/>
            <a:ext cx="1595475" cy="4208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4"/>
          <p:cNvPicPr preferRelativeResize="0"/>
          <p:nvPr/>
        </p:nvPicPr>
        <p:blipFill>
          <a:blip r:embed="rId3">
            <a:alphaModFix/>
          </a:blip>
          <a:stretch>
            <a:fillRect/>
          </a:stretch>
        </p:blipFill>
        <p:spPr>
          <a:xfrm>
            <a:off x="-987974" y="693992"/>
            <a:ext cx="14317802" cy="2444622"/>
          </a:xfrm>
          <a:prstGeom prst="rect">
            <a:avLst/>
          </a:prstGeom>
          <a:noFill/>
          <a:ln>
            <a:noFill/>
          </a:ln>
        </p:spPr>
      </p:pic>
      <p:sp>
        <p:nvSpPr>
          <p:cNvPr id="60" name="Google Shape;60;p14"/>
          <p:cNvSpPr txBox="1"/>
          <p:nvPr/>
        </p:nvSpPr>
        <p:spPr>
          <a:xfrm>
            <a:off x="763050" y="1056489"/>
            <a:ext cx="255618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Go Green</a:t>
            </a:r>
            <a:r>
              <a:rPr b="1" lang="en" sz="7300">
                <a:solidFill>
                  <a:srgbClr val="000000"/>
                </a:solidFill>
                <a:latin typeface="Calibri"/>
                <a:ea typeface="Calibri"/>
                <a:cs typeface="Calibri"/>
                <a:sym typeface="Calibri"/>
              </a:rPr>
              <a:t> challenge film</a:t>
            </a:r>
            <a:endParaRPr b="1" sz="7300">
              <a:solidFill>
                <a:srgbClr val="000000"/>
              </a:solidFill>
              <a:latin typeface="Calibri"/>
              <a:ea typeface="Calibri"/>
              <a:cs typeface="Calibri"/>
              <a:sym typeface="Calibri"/>
            </a:endParaRPr>
          </a:p>
        </p:txBody>
      </p:sp>
      <p:sp>
        <p:nvSpPr>
          <p:cNvPr id="61" name="Google Shape;61;p14"/>
          <p:cNvSpPr txBox="1"/>
          <p:nvPr/>
        </p:nvSpPr>
        <p:spPr>
          <a:xfrm>
            <a:off x="1076950" y="4657475"/>
            <a:ext cx="42378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4800"/>
              <a:t>Press play to find out all about the </a:t>
            </a:r>
            <a:r>
              <a:rPr b="1" lang="en" sz="4800"/>
              <a:t>challenge</a:t>
            </a:r>
            <a:r>
              <a:rPr b="1" lang="en" sz="4800"/>
              <a:t>!</a:t>
            </a:r>
            <a:endParaRPr b="1" sz="4800"/>
          </a:p>
        </p:txBody>
      </p:sp>
      <p:pic>
        <p:nvPicPr>
          <p:cNvPr id="62" name="Google Shape;62;p14"/>
          <p:cNvPicPr preferRelativeResize="0"/>
          <p:nvPr/>
        </p:nvPicPr>
        <p:blipFill>
          <a:blip r:embed="rId4">
            <a:alphaModFix/>
          </a:blip>
          <a:stretch>
            <a:fillRect/>
          </a:stretch>
        </p:blipFill>
        <p:spPr>
          <a:xfrm rot="1063475">
            <a:off x="2256150" y="7962775"/>
            <a:ext cx="4257675" cy="2714625"/>
          </a:xfrm>
          <a:prstGeom prst="rect">
            <a:avLst/>
          </a:prstGeom>
          <a:noFill/>
          <a:ln>
            <a:noFill/>
          </a:ln>
        </p:spPr>
      </p:pic>
      <p:grpSp>
        <p:nvGrpSpPr>
          <p:cNvPr id="63" name="Google Shape;63;p14"/>
          <p:cNvGrpSpPr/>
          <p:nvPr/>
        </p:nvGrpSpPr>
        <p:grpSpPr>
          <a:xfrm>
            <a:off x="6104000" y="3998250"/>
            <a:ext cx="17299773" cy="10204175"/>
            <a:chOff x="6104000" y="3998250"/>
            <a:chExt cx="17299773" cy="10204175"/>
          </a:xfrm>
        </p:grpSpPr>
        <p:pic>
          <p:nvPicPr>
            <p:cNvPr id="64" name="Google Shape;64;p14"/>
            <p:cNvPicPr preferRelativeResize="0"/>
            <p:nvPr/>
          </p:nvPicPr>
          <p:blipFill>
            <a:blip r:embed="rId5">
              <a:alphaModFix/>
            </a:blip>
            <a:stretch>
              <a:fillRect/>
            </a:stretch>
          </p:blipFill>
          <p:spPr>
            <a:xfrm>
              <a:off x="6104000" y="3998250"/>
              <a:ext cx="17299773" cy="10204175"/>
            </a:xfrm>
            <a:prstGeom prst="rect">
              <a:avLst/>
            </a:prstGeom>
            <a:noFill/>
            <a:ln>
              <a:noFill/>
            </a:ln>
          </p:spPr>
        </p:pic>
        <p:sp>
          <p:nvSpPr>
            <p:cNvPr id="65" name="Google Shape;65;p14">
              <a:hlinkClick r:id="rId6"/>
            </p:cNvPr>
            <p:cNvSpPr/>
            <p:nvPr/>
          </p:nvSpPr>
          <p:spPr>
            <a:xfrm rot="5400000">
              <a:off x="13794359" y="7877987"/>
              <a:ext cx="2826600" cy="24447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4"/>
            <p:cNvSpPr/>
            <p:nvPr/>
          </p:nvSpPr>
          <p:spPr>
            <a:xfrm>
              <a:off x="9808175" y="13258550"/>
              <a:ext cx="10139100" cy="5649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7" name="Google Shape;67;p14"/>
          <p:cNvPicPr preferRelativeResize="0"/>
          <p:nvPr/>
        </p:nvPicPr>
        <p:blipFill rotWithShape="1">
          <a:blip r:embed="rId7">
            <a:alphaModFix/>
          </a:blip>
          <a:srcRect b="13442" l="20784" r="17578" t="20041"/>
          <a:stretch/>
        </p:blipFill>
        <p:spPr>
          <a:xfrm>
            <a:off x="21545275" y="128974"/>
            <a:ext cx="5636500" cy="60980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pic>
        <p:nvPicPr>
          <p:cNvPr id="72" name="Google Shape;72;p15"/>
          <p:cNvPicPr preferRelativeResize="0"/>
          <p:nvPr/>
        </p:nvPicPr>
        <p:blipFill>
          <a:blip r:embed="rId3">
            <a:alphaModFix/>
          </a:blip>
          <a:stretch>
            <a:fillRect/>
          </a:stretch>
        </p:blipFill>
        <p:spPr>
          <a:xfrm>
            <a:off x="-987975" y="693992"/>
            <a:ext cx="8425727" cy="2444622"/>
          </a:xfrm>
          <a:prstGeom prst="rect">
            <a:avLst/>
          </a:prstGeom>
          <a:noFill/>
          <a:ln>
            <a:noFill/>
          </a:ln>
        </p:spPr>
      </p:pic>
      <p:sp>
        <p:nvSpPr>
          <p:cNvPr id="73" name="Google Shape;73;p15"/>
          <p:cNvSpPr txBox="1"/>
          <p:nvPr/>
        </p:nvSpPr>
        <p:spPr>
          <a:xfrm>
            <a:off x="763050" y="1056489"/>
            <a:ext cx="61569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All about food</a:t>
            </a:r>
            <a:endParaRPr b="1" sz="7300">
              <a:solidFill>
                <a:srgbClr val="000000"/>
              </a:solidFill>
              <a:latin typeface="Calibri"/>
              <a:ea typeface="Calibri"/>
              <a:cs typeface="Calibri"/>
              <a:sym typeface="Calibri"/>
            </a:endParaRPr>
          </a:p>
        </p:txBody>
      </p:sp>
      <p:pic>
        <p:nvPicPr>
          <p:cNvPr id="74" name="Google Shape;74;p15"/>
          <p:cNvPicPr preferRelativeResize="0"/>
          <p:nvPr/>
        </p:nvPicPr>
        <p:blipFill rotWithShape="1">
          <a:blip r:embed="rId4">
            <a:alphaModFix/>
          </a:blip>
          <a:srcRect b="68896" l="3499" r="65725" t="3374"/>
          <a:stretch/>
        </p:blipFill>
        <p:spPr>
          <a:xfrm>
            <a:off x="1465950" y="4053602"/>
            <a:ext cx="7563003" cy="4822434"/>
          </a:xfrm>
          <a:prstGeom prst="rect">
            <a:avLst/>
          </a:prstGeom>
          <a:noFill/>
          <a:ln>
            <a:noFill/>
          </a:ln>
        </p:spPr>
      </p:pic>
      <p:pic>
        <p:nvPicPr>
          <p:cNvPr id="75" name="Google Shape;75;p15"/>
          <p:cNvPicPr preferRelativeResize="0"/>
          <p:nvPr/>
        </p:nvPicPr>
        <p:blipFill rotWithShape="1">
          <a:blip r:embed="rId4">
            <a:alphaModFix/>
          </a:blip>
          <a:srcRect b="6463" l="3874" r="63756" t="60694"/>
          <a:stretch/>
        </p:blipFill>
        <p:spPr>
          <a:xfrm>
            <a:off x="5290275" y="8876065"/>
            <a:ext cx="8425728" cy="6044220"/>
          </a:xfrm>
          <a:prstGeom prst="rect">
            <a:avLst/>
          </a:prstGeom>
          <a:noFill/>
          <a:ln>
            <a:noFill/>
          </a:ln>
        </p:spPr>
      </p:pic>
      <p:pic>
        <p:nvPicPr>
          <p:cNvPr id="76" name="Google Shape;76;p15"/>
          <p:cNvPicPr preferRelativeResize="0"/>
          <p:nvPr/>
        </p:nvPicPr>
        <p:blipFill rotWithShape="1">
          <a:blip r:embed="rId4">
            <a:alphaModFix/>
          </a:blip>
          <a:srcRect b="56091" l="34511" r="37004" t="17315"/>
          <a:stretch/>
        </p:blipFill>
        <p:spPr>
          <a:xfrm>
            <a:off x="9801637" y="2776119"/>
            <a:ext cx="7828731" cy="5172394"/>
          </a:xfrm>
          <a:prstGeom prst="rect">
            <a:avLst/>
          </a:prstGeom>
          <a:noFill/>
          <a:ln>
            <a:noFill/>
          </a:ln>
        </p:spPr>
      </p:pic>
      <p:pic>
        <p:nvPicPr>
          <p:cNvPr id="77" name="Google Shape;77;p15"/>
          <p:cNvPicPr preferRelativeResize="0"/>
          <p:nvPr/>
        </p:nvPicPr>
        <p:blipFill rotWithShape="1">
          <a:blip r:embed="rId4">
            <a:alphaModFix/>
          </a:blip>
          <a:srcRect b="6645" l="47208" r="22016" t="64052"/>
          <a:stretch/>
        </p:blipFill>
        <p:spPr>
          <a:xfrm>
            <a:off x="14431350" y="7722111"/>
            <a:ext cx="8245801" cy="5555462"/>
          </a:xfrm>
          <a:prstGeom prst="rect">
            <a:avLst/>
          </a:prstGeom>
          <a:noFill/>
          <a:ln>
            <a:noFill/>
          </a:ln>
        </p:spPr>
      </p:pic>
      <p:pic>
        <p:nvPicPr>
          <p:cNvPr id="78" name="Google Shape;78;p15"/>
          <p:cNvPicPr preferRelativeResize="0"/>
          <p:nvPr/>
        </p:nvPicPr>
        <p:blipFill rotWithShape="1">
          <a:blip r:embed="rId4">
            <a:alphaModFix/>
          </a:blip>
          <a:srcRect b="65936" l="73963" r="3100" t="5617"/>
          <a:stretch/>
        </p:blipFill>
        <p:spPr>
          <a:xfrm>
            <a:off x="20277900" y="1898019"/>
            <a:ext cx="6635996" cy="582409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pic>
        <p:nvPicPr>
          <p:cNvPr id="83" name="Google Shape;83;p16"/>
          <p:cNvPicPr preferRelativeResize="0"/>
          <p:nvPr/>
        </p:nvPicPr>
        <p:blipFill>
          <a:blip r:embed="rId4">
            <a:alphaModFix/>
          </a:blip>
          <a:stretch>
            <a:fillRect/>
          </a:stretch>
        </p:blipFill>
        <p:spPr>
          <a:xfrm>
            <a:off x="15058227" y="12050459"/>
            <a:ext cx="2991983" cy="2493899"/>
          </a:xfrm>
          <a:prstGeom prst="rect">
            <a:avLst/>
          </a:prstGeom>
          <a:noFill/>
          <a:ln>
            <a:noFill/>
          </a:ln>
        </p:spPr>
      </p:pic>
      <p:pic>
        <p:nvPicPr>
          <p:cNvPr id="84" name="Google Shape;84;p16"/>
          <p:cNvPicPr preferRelativeResize="0"/>
          <p:nvPr/>
        </p:nvPicPr>
        <p:blipFill>
          <a:blip r:embed="rId5">
            <a:alphaModFix/>
          </a:blip>
          <a:stretch>
            <a:fillRect/>
          </a:stretch>
        </p:blipFill>
        <p:spPr>
          <a:xfrm>
            <a:off x="22056074" y="6345887"/>
            <a:ext cx="4616097" cy="7735753"/>
          </a:xfrm>
          <a:prstGeom prst="rect">
            <a:avLst/>
          </a:prstGeom>
          <a:noFill/>
          <a:ln>
            <a:noFill/>
          </a:ln>
        </p:spPr>
      </p:pic>
      <p:sp>
        <p:nvSpPr>
          <p:cNvPr id="85" name="Google Shape;85;p16"/>
          <p:cNvSpPr txBox="1"/>
          <p:nvPr/>
        </p:nvSpPr>
        <p:spPr>
          <a:xfrm>
            <a:off x="28121550" y="7722075"/>
            <a:ext cx="12865500" cy="2847600"/>
          </a:xfrm>
          <a:prstGeom prst="rect">
            <a:avLst/>
          </a:prstGeom>
          <a:noFill/>
          <a:ln>
            <a:noFill/>
          </a:ln>
        </p:spPr>
        <p:txBody>
          <a:bodyPr anchorCtr="0" anchor="t" bIns="274350" lIns="274350" spcFirstLastPara="1" rIns="274350" wrap="square" tIns="274350">
            <a:spAutoFit/>
          </a:bodyPr>
          <a:lstStyle/>
          <a:p>
            <a:pPr indent="-971550" lvl="0" marL="1371600" rtl="0" algn="l">
              <a:lnSpc>
                <a:spcPct val="100000"/>
              </a:lnSpc>
              <a:spcBef>
                <a:spcPts val="0"/>
              </a:spcBef>
              <a:spcAft>
                <a:spcPts val="0"/>
              </a:spcAft>
              <a:buClr>
                <a:srgbClr val="0E0E16"/>
              </a:buClr>
              <a:buSzPts val="4500"/>
              <a:buAutoNum type="arabicPeriod"/>
            </a:pPr>
            <a:r>
              <a:rPr lang="en" sz="3600">
                <a:solidFill>
                  <a:srgbClr val="0E0E16"/>
                </a:solidFill>
              </a:rPr>
              <a:t>If food waste was a country, it would be the third biggest emitter of </a:t>
            </a:r>
            <a:r>
              <a:rPr lang="en" sz="6800" u="sng">
                <a:solidFill>
                  <a:srgbClr val="00008B"/>
                </a:solidFill>
                <a:hlinkClick r:id="rId6">
                  <a:extLst>
                    <a:ext uri="{A12FA001-AC4F-418D-AE19-62706E023703}">
                      <ahyp:hlinkClr val="tx"/>
                    </a:ext>
                  </a:extLst>
                </a:hlinkClick>
              </a:rPr>
              <a:t>greenhouse gases</a:t>
            </a:r>
            <a:r>
              <a:rPr lang="en" sz="3600">
                <a:solidFill>
                  <a:srgbClr val="0E0E16"/>
                </a:solidFill>
              </a:rPr>
              <a:t> after the US and China.</a:t>
            </a:r>
            <a:endParaRPr sz="3300"/>
          </a:p>
        </p:txBody>
      </p:sp>
      <p:sp>
        <p:nvSpPr>
          <p:cNvPr id="86" name="Google Shape;86;p16"/>
          <p:cNvSpPr txBox="1"/>
          <p:nvPr/>
        </p:nvSpPr>
        <p:spPr>
          <a:xfrm>
            <a:off x="28121550" y="13294014"/>
            <a:ext cx="17235900" cy="2493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Not only does the way we produce food have a big impact on climate change, it is also very </a:t>
            </a:r>
            <a:r>
              <a:rPr lang="en" sz="4200"/>
              <a:t>vulnerable</a:t>
            </a:r>
            <a:r>
              <a:rPr lang="en" sz="4200"/>
              <a:t> to its effects, making it a two way street. </a:t>
            </a:r>
            <a:endParaRPr sz="4200"/>
          </a:p>
        </p:txBody>
      </p:sp>
      <p:sp>
        <p:nvSpPr>
          <p:cNvPr id="87" name="Google Shape;87;p16"/>
          <p:cNvSpPr txBox="1"/>
          <p:nvPr/>
        </p:nvSpPr>
        <p:spPr>
          <a:xfrm>
            <a:off x="31310025" y="703600"/>
            <a:ext cx="8082900" cy="3078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100">
                <a:solidFill>
                  <a:srgbClr val="333333"/>
                </a:solidFill>
                <a:highlight>
                  <a:srgbClr val="FCFCFC"/>
                </a:highlight>
                <a:latin typeface="Georgia"/>
                <a:ea typeface="Georgia"/>
                <a:cs typeface="Georgia"/>
                <a:sym typeface="Georgia"/>
              </a:rPr>
              <a:t>More than half of the grain grown in the U.S. is fed to livestock rather than being consumed directly by humans.</a:t>
            </a:r>
            <a:endParaRPr sz="4200"/>
          </a:p>
        </p:txBody>
      </p:sp>
      <p:pic>
        <p:nvPicPr>
          <p:cNvPr id="88" name="Google Shape;88;p16"/>
          <p:cNvPicPr preferRelativeResize="0"/>
          <p:nvPr/>
        </p:nvPicPr>
        <p:blipFill>
          <a:blip r:embed="rId7">
            <a:alphaModFix/>
          </a:blip>
          <a:stretch>
            <a:fillRect/>
          </a:stretch>
        </p:blipFill>
        <p:spPr>
          <a:xfrm>
            <a:off x="-987975" y="693992"/>
            <a:ext cx="8487001" cy="2444622"/>
          </a:xfrm>
          <a:prstGeom prst="rect">
            <a:avLst/>
          </a:prstGeom>
          <a:noFill/>
          <a:ln>
            <a:noFill/>
          </a:ln>
        </p:spPr>
      </p:pic>
      <p:sp>
        <p:nvSpPr>
          <p:cNvPr id="89" name="Google Shape;89;p16"/>
          <p:cNvSpPr txBox="1"/>
          <p:nvPr/>
        </p:nvSpPr>
        <p:spPr>
          <a:xfrm>
            <a:off x="763050" y="1056489"/>
            <a:ext cx="60948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It all adds up!</a:t>
            </a:r>
            <a:endParaRPr b="1" sz="7300">
              <a:solidFill>
                <a:srgbClr val="000000"/>
              </a:solidFill>
              <a:latin typeface="Calibri"/>
              <a:ea typeface="Calibri"/>
              <a:cs typeface="Calibri"/>
              <a:sym typeface="Calibri"/>
            </a:endParaRPr>
          </a:p>
        </p:txBody>
      </p:sp>
      <p:sp>
        <p:nvSpPr>
          <p:cNvPr id="90" name="Google Shape;90;p16"/>
          <p:cNvSpPr txBox="1"/>
          <p:nvPr/>
        </p:nvSpPr>
        <p:spPr>
          <a:xfrm>
            <a:off x="16476375" y="5933798"/>
            <a:ext cx="5232600" cy="4433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We throw away almost </a:t>
            </a:r>
            <a:r>
              <a:rPr b="1" lang="en" sz="4200"/>
              <a:t>one-third of the </a:t>
            </a:r>
            <a:r>
              <a:rPr b="1" lang="en" sz="4200"/>
              <a:t>food</a:t>
            </a:r>
            <a:r>
              <a:rPr b="1" lang="en" sz="4200"/>
              <a:t> we produce</a:t>
            </a:r>
            <a:r>
              <a:rPr lang="en" sz="4200"/>
              <a:t>. That is more than 1 </a:t>
            </a:r>
            <a:r>
              <a:rPr b="1" lang="en" sz="4200"/>
              <a:t>billion</a:t>
            </a:r>
            <a:r>
              <a:rPr lang="en" sz="4200"/>
              <a:t> tons! </a:t>
            </a:r>
            <a:endParaRPr sz="4200"/>
          </a:p>
        </p:txBody>
      </p:sp>
      <p:sp>
        <p:nvSpPr>
          <p:cNvPr id="91" name="Google Shape;91;p16"/>
          <p:cNvSpPr txBox="1"/>
          <p:nvPr/>
        </p:nvSpPr>
        <p:spPr>
          <a:xfrm>
            <a:off x="17555700" y="1320348"/>
            <a:ext cx="8908200" cy="3140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More than </a:t>
            </a:r>
            <a:r>
              <a:rPr b="1" lang="en" sz="4200"/>
              <a:t>half of the grain grown in the US is fed to livestock</a:t>
            </a:r>
            <a:r>
              <a:rPr lang="en" sz="4200"/>
              <a:t> (mostly cows) rather than being eaten directly by humans</a:t>
            </a:r>
            <a:endParaRPr sz="4200"/>
          </a:p>
        </p:txBody>
      </p:sp>
      <p:sp>
        <p:nvSpPr>
          <p:cNvPr id="92" name="Google Shape;92;p16"/>
          <p:cNvSpPr txBox="1"/>
          <p:nvPr/>
        </p:nvSpPr>
        <p:spPr>
          <a:xfrm>
            <a:off x="1082850" y="11872476"/>
            <a:ext cx="7700400" cy="2493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t>More than 30%</a:t>
            </a:r>
            <a:r>
              <a:rPr lang="en" sz="4200"/>
              <a:t> of food eaten in the US comes </a:t>
            </a:r>
            <a:r>
              <a:rPr b="1" lang="en" sz="4200"/>
              <a:t>from other countries</a:t>
            </a:r>
            <a:endParaRPr b="1" sz="4200"/>
          </a:p>
        </p:txBody>
      </p:sp>
      <p:sp>
        <p:nvSpPr>
          <p:cNvPr id="93" name="Google Shape;93;p16"/>
          <p:cNvSpPr txBox="1"/>
          <p:nvPr/>
        </p:nvSpPr>
        <p:spPr>
          <a:xfrm>
            <a:off x="9624749" y="8922767"/>
            <a:ext cx="6864300" cy="3786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If </a:t>
            </a:r>
            <a:r>
              <a:rPr b="1" lang="en" sz="4200"/>
              <a:t>food waste</a:t>
            </a:r>
            <a:r>
              <a:rPr lang="en" sz="4200"/>
              <a:t> was a country it would be the </a:t>
            </a:r>
            <a:r>
              <a:rPr b="1" lang="en" sz="4200"/>
              <a:t>third</a:t>
            </a:r>
            <a:r>
              <a:rPr b="1" lang="en" sz="4200"/>
              <a:t> biggest emitter of greenhouse gases</a:t>
            </a:r>
            <a:r>
              <a:rPr lang="en" sz="4200"/>
              <a:t> after the US and China!</a:t>
            </a:r>
            <a:endParaRPr sz="4200"/>
          </a:p>
        </p:txBody>
      </p:sp>
      <p:grpSp>
        <p:nvGrpSpPr>
          <p:cNvPr id="94" name="Google Shape;94;p16"/>
          <p:cNvGrpSpPr/>
          <p:nvPr/>
        </p:nvGrpSpPr>
        <p:grpSpPr>
          <a:xfrm>
            <a:off x="4197543" y="8560418"/>
            <a:ext cx="3631938" cy="3050084"/>
            <a:chOff x="1074929" y="2053627"/>
            <a:chExt cx="1538696" cy="1427274"/>
          </a:xfrm>
        </p:grpSpPr>
        <p:pic>
          <p:nvPicPr>
            <p:cNvPr id="95" name="Google Shape;95;p16"/>
            <p:cNvPicPr preferRelativeResize="0"/>
            <p:nvPr/>
          </p:nvPicPr>
          <p:blipFill rotWithShape="1">
            <a:blip r:embed="rId8">
              <a:alphaModFix/>
            </a:blip>
            <a:srcRect b="80415" l="0" r="0" t="8450"/>
            <a:stretch/>
          </p:blipFill>
          <p:spPr>
            <a:xfrm>
              <a:off x="1074929" y="2649600"/>
              <a:ext cx="1538696" cy="831301"/>
            </a:xfrm>
            <a:prstGeom prst="rect">
              <a:avLst/>
            </a:prstGeom>
            <a:noFill/>
            <a:ln>
              <a:noFill/>
            </a:ln>
          </p:spPr>
        </p:pic>
        <p:sp>
          <p:nvSpPr>
            <p:cNvPr id="96" name="Google Shape;96;p16"/>
            <p:cNvSpPr/>
            <p:nvPr/>
          </p:nvSpPr>
          <p:spPr>
            <a:xfrm rot="8101274">
              <a:off x="1099230" y="2379419"/>
              <a:ext cx="1145089" cy="538815"/>
            </a:xfrm>
            <a:prstGeom prst="triangle">
              <a:avLst>
                <a:gd fmla="val 50000" name="adj"/>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grpSp>
      <p:sp>
        <p:nvSpPr>
          <p:cNvPr id="97" name="Google Shape;97;p16"/>
          <p:cNvSpPr txBox="1"/>
          <p:nvPr/>
        </p:nvSpPr>
        <p:spPr>
          <a:xfrm>
            <a:off x="4920638" y="3954589"/>
            <a:ext cx="8311500" cy="3786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Producing </a:t>
            </a:r>
            <a:r>
              <a:rPr lang="en" sz="4200"/>
              <a:t>food</a:t>
            </a:r>
            <a:r>
              <a:rPr lang="en" sz="4200"/>
              <a:t> requires a lot of water. To make one burger we need </a:t>
            </a:r>
            <a:r>
              <a:rPr b="1" lang="en" sz="4200"/>
              <a:t>almost 3000 liters of water!</a:t>
            </a:r>
            <a:r>
              <a:rPr lang="en" sz="4200"/>
              <a:t> This is the equivalent of showering for an hour and a half</a:t>
            </a:r>
            <a:endParaRPr sz="4200"/>
          </a:p>
        </p:txBody>
      </p:sp>
      <p:pic>
        <p:nvPicPr>
          <p:cNvPr id="98" name="Google Shape;98;p16"/>
          <p:cNvPicPr preferRelativeResize="0"/>
          <p:nvPr/>
        </p:nvPicPr>
        <p:blipFill>
          <a:blip r:embed="rId9">
            <a:alphaModFix/>
          </a:blip>
          <a:stretch>
            <a:fillRect/>
          </a:stretch>
        </p:blipFill>
        <p:spPr>
          <a:xfrm>
            <a:off x="12219973" y="1096875"/>
            <a:ext cx="5232597" cy="3586679"/>
          </a:xfrm>
          <a:prstGeom prst="rect">
            <a:avLst/>
          </a:prstGeom>
          <a:noFill/>
          <a:ln>
            <a:noFill/>
          </a:ln>
        </p:spPr>
      </p:pic>
      <p:pic>
        <p:nvPicPr>
          <p:cNvPr id="99" name="Google Shape;99;p16"/>
          <p:cNvPicPr preferRelativeResize="0"/>
          <p:nvPr/>
        </p:nvPicPr>
        <p:blipFill>
          <a:blip r:embed="rId10">
            <a:alphaModFix/>
          </a:blip>
          <a:stretch>
            <a:fillRect/>
          </a:stretch>
        </p:blipFill>
        <p:spPr>
          <a:xfrm>
            <a:off x="1082847" y="3954655"/>
            <a:ext cx="3350524" cy="37862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id="104" name="Google Shape;104;p17"/>
          <p:cNvPicPr preferRelativeResize="0"/>
          <p:nvPr/>
        </p:nvPicPr>
        <p:blipFill>
          <a:blip r:embed="rId4">
            <a:alphaModFix/>
          </a:blip>
          <a:stretch>
            <a:fillRect/>
          </a:stretch>
        </p:blipFill>
        <p:spPr>
          <a:xfrm rot="290419">
            <a:off x="10952208" y="2383320"/>
            <a:ext cx="14897647" cy="11515113"/>
          </a:xfrm>
          <a:prstGeom prst="rect">
            <a:avLst/>
          </a:prstGeom>
          <a:noFill/>
          <a:ln>
            <a:noFill/>
          </a:ln>
          <a:effectLst>
            <a:outerShdw blurRad="57150" rotWithShape="0" algn="bl" dir="5400000" dist="19050">
              <a:srgbClr val="000000">
                <a:alpha val="50000"/>
              </a:srgbClr>
            </a:outerShdw>
          </a:effectLst>
        </p:spPr>
      </p:pic>
      <p:pic>
        <p:nvPicPr>
          <p:cNvPr id="105" name="Google Shape;105;p17"/>
          <p:cNvPicPr preferRelativeResize="0"/>
          <p:nvPr/>
        </p:nvPicPr>
        <p:blipFill rotWithShape="1">
          <a:blip r:embed="rId5">
            <a:alphaModFix/>
          </a:blip>
          <a:srcRect b="10607" l="6025" r="9707" t="7985"/>
          <a:stretch/>
        </p:blipFill>
        <p:spPr>
          <a:xfrm>
            <a:off x="2843513" y="7533170"/>
            <a:ext cx="5568975" cy="5661680"/>
          </a:xfrm>
          <a:prstGeom prst="rect">
            <a:avLst/>
          </a:prstGeom>
          <a:noFill/>
          <a:ln>
            <a:noFill/>
          </a:ln>
        </p:spPr>
      </p:pic>
      <p:sp>
        <p:nvSpPr>
          <p:cNvPr id="106" name="Google Shape;106;p17"/>
          <p:cNvSpPr txBox="1"/>
          <p:nvPr/>
        </p:nvSpPr>
        <p:spPr>
          <a:xfrm>
            <a:off x="847500" y="3849571"/>
            <a:ext cx="8117100" cy="35094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800"/>
              <a:t>It’s </a:t>
            </a:r>
            <a:r>
              <a:rPr b="1" lang="en" sz="4800"/>
              <a:t>activity</a:t>
            </a:r>
            <a:r>
              <a:rPr b="1" lang="en" sz="4800"/>
              <a:t> time…get out your worksheet and a pen and put your </a:t>
            </a:r>
            <a:r>
              <a:rPr b="1" lang="en" sz="4800"/>
              <a:t>thinking</a:t>
            </a:r>
            <a:r>
              <a:rPr b="1" lang="en" sz="4800"/>
              <a:t> cap on!</a:t>
            </a:r>
            <a:endParaRPr b="1" sz="4800"/>
          </a:p>
        </p:txBody>
      </p:sp>
      <p:pic>
        <p:nvPicPr>
          <p:cNvPr id="107" name="Google Shape;107;p17"/>
          <p:cNvPicPr preferRelativeResize="0"/>
          <p:nvPr/>
        </p:nvPicPr>
        <p:blipFill>
          <a:blip r:embed="rId6">
            <a:alphaModFix/>
          </a:blip>
          <a:stretch>
            <a:fillRect/>
          </a:stretch>
        </p:blipFill>
        <p:spPr>
          <a:xfrm>
            <a:off x="-1478625" y="611268"/>
            <a:ext cx="9656399" cy="2444622"/>
          </a:xfrm>
          <a:prstGeom prst="rect">
            <a:avLst/>
          </a:prstGeom>
          <a:noFill/>
          <a:ln>
            <a:noFill/>
          </a:ln>
        </p:spPr>
      </p:pic>
      <p:sp>
        <p:nvSpPr>
          <p:cNvPr id="108" name="Google Shape;108;p17"/>
          <p:cNvSpPr txBox="1"/>
          <p:nvPr/>
        </p:nvSpPr>
        <p:spPr>
          <a:xfrm>
            <a:off x="847500" y="973765"/>
            <a:ext cx="11462400" cy="1719600"/>
          </a:xfrm>
          <a:prstGeom prst="rect">
            <a:avLst/>
          </a:prstGeom>
          <a:noFill/>
          <a:ln>
            <a:noFill/>
          </a:ln>
        </p:spPr>
        <p:txBody>
          <a:bodyPr anchorCtr="0" anchor="t" bIns="274350" lIns="274350" spcFirstLastPara="1" rIns="274350" wrap="square" tIns="274350">
            <a:normAutofit lnSpcReduction="10000"/>
          </a:bodyPr>
          <a:lstStyle/>
          <a:p>
            <a:pPr indent="0" lvl="0" marL="0" rtl="0" algn="l">
              <a:spcBef>
                <a:spcPts val="0"/>
              </a:spcBef>
              <a:spcAft>
                <a:spcPts val="0"/>
              </a:spcAft>
              <a:buNone/>
            </a:pPr>
            <a:r>
              <a:rPr b="1" lang="en" sz="8400">
                <a:solidFill>
                  <a:srgbClr val="000000"/>
                </a:solidFill>
                <a:latin typeface="Calibri"/>
                <a:ea typeface="Calibri"/>
                <a:cs typeface="Calibri"/>
                <a:sym typeface="Calibri"/>
              </a:rPr>
              <a:t>Activity time! </a:t>
            </a:r>
            <a:endParaRPr b="1" sz="8400">
              <a:solidFill>
                <a:srgbClr val="000000"/>
              </a:solidFill>
              <a:latin typeface="Calibri"/>
              <a:ea typeface="Calibri"/>
              <a:cs typeface="Calibri"/>
              <a:sym typeface="Calibri"/>
            </a:endParaRPr>
          </a:p>
        </p:txBody>
      </p:sp>
      <p:pic>
        <p:nvPicPr>
          <p:cNvPr id="109" name="Google Shape;109;p17"/>
          <p:cNvPicPr preferRelativeResize="0"/>
          <p:nvPr/>
        </p:nvPicPr>
        <p:blipFill>
          <a:blip r:embed="rId7">
            <a:alphaModFix/>
          </a:blip>
          <a:stretch>
            <a:fillRect/>
          </a:stretch>
        </p:blipFill>
        <p:spPr>
          <a:xfrm>
            <a:off x="7268447" y="973737"/>
            <a:ext cx="2412225" cy="27020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18"/>
          <p:cNvPicPr preferRelativeResize="0"/>
          <p:nvPr/>
        </p:nvPicPr>
        <p:blipFill>
          <a:blip r:embed="rId3">
            <a:alphaModFix/>
          </a:blip>
          <a:stretch>
            <a:fillRect/>
          </a:stretch>
        </p:blipFill>
        <p:spPr>
          <a:xfrm>
            <a:off x="-769425" y="693992"/>
            <a:ext cx="12265873" cy="2444622"/>
          </a:xfrm>
          <a:prstGeom prst="rect">
            <a:avLst/>
          </a:prstGeom>
          <a:noFill/>
          <a:ln>
            <a:noFill/>
          </a:ln>
        </p:spPr>
      </p:pic>
      <p:sp>
        <p:nvSpPr>
          <p:cNvPr id="115" name="Google Shape;115;p18"/>
          <p:cNvSpPr txBox="1"/>
          <p:nvPr/>
        </p:nvSpPr>
        <p:spPr>
          <a:xfrm>
            <a:off x="763050" y="1056489"/>
            <a:ext cx="107334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Break it down now y’all!</a:t>
            </a:r>
            <a:endParaRPr b="1" sz="7300">
              <a:solidFill>
                <a:srgbClr val="000000"/>
              </a:solidFill>
              <a:latin typeface="Calibri"/>
              <a:ea typeface="Calibri"/>
              <a:cs typeface="Calibri"/>
              <a:sym typeface="Calibri"/>
            </a:endParaRPr>
          </a:p>
        </p:txBody>
      </p:sp>
      <p:pic>
        <p:nvPicPr>
          <p:cNvPr id="116" name="Google Shape;116;p18"/>
          <p:cNvPicPr preferRelativeResize="0"/>
          <p:nvPr/>
        </p:nvPicPr>
        <p:blipFill>
          <a:blip r:embed="rId4">
            <a:alphaModFix/>
          </a:blip>
          <a:stretch>
            <a:fillRect/>
          </a:stretch>
        </p:blipFill>
        <p:spPr>
          <a:xfrm>
            <a:off x="1553099" y="3557261"/>
            <a:ext cx="6766277" cy="10478705"/>
          </a:xfrm>
          <a:prstGeom prst="rect">
            <a:avLst/>
          </a:prstGeom>
          <a:noFill/>
          <a:ln>
            <a:noFill/>
          </a:ln>
        </p:spPr>
      </p:pic>
      <p:pic>
        <p:nvPicPr>
          <p:cNvPr id="117" name="Google Shape;117;p18"/>
          <p:cNvPicPr preferRelativeResize="0"/>
          <p:nvPr/>
        </p:nvPicPr>
        <p:blipFill>
          <a:blip r:embed="rId5">
            <a:alphaModFix/>
          </a:blip>
          <a:stretch>
            <a:fillRect/>
          </a:stretch>
        </p:blipFill>
        <p:spPr>
          <a:xfrm>
            <a:off x="9036000" y="3557261"/>
            <a:ext cx="16966333" cy="1115900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19"/>
          <p:cNvPicPr preferRelativeResize="0"/>
          <p:nvPr/>
        </p:nvPicPr>
        <p:blipFill>
          <a:blip r:embed="rId3">
            <a:alphaModFix/>
          </a:blip>
          <a:stretch>
            <a:fillRect/>
          </a:stretch>
        </p:blipFill>
        <p:spPr>
          <a:xfrm>
            <a:off x="-1381425" y="693992"/>
            <a:ext cx="12265873" cy="2444622"/>
          </a:xfrm>
          <a:prstGeom prst="rect">
            <a:avLst/>
          </a:prstGeom>
          <a:noFill/>
          <a:ln>
            <a:noFill/>
          </a:ln>
        </p:spPr>
      </p:pic>
      <p:sp>
        <p:nvSpPr>
          <p:cNvPr id="123" name="Google Shape;123;p19"/>
          <p:cNvSpPr txBox="1"/>
          <p:nvPr/>
        </p:nvSpPr>
        <p:spPr>
          <a:xfrm>
            <a:off x="763050" y="1056489"/>
            <a:ext cx="107334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Can’t stand losing yew</a:t>
            </a:r>
            <a:endParaRPr b="1" sz="7300">
              <a:solidFill>
                <a:srgbClr val="000000"/>
              </a:solidFill>
              <a:latin typeface="Calibri"/>
              <a:ea typeface="Calibri"/>
              <a:cs typeface="Calibri"/>
              <a:sym typeface="Calibri"/>
            </a:endParaRPr>
          </a:p>
        </p:txBody>
      </p:sp>
      <p:pic>
        <p:nvPicPr>
          <p:cNvPr id="124" name="Google Shape;124;p19"/>
          <p:cNvPicPr preferRelativeResize="0"/>
          <p:nvPr/>
        </p:nvPicPr>
        <p:blipFill rotWithShape="1">
          <a:blip r:embed="rId4">
            <a:alphaModFix/>
          </a:blip>
          <a:srcRect b="14978" l="9652" r="33503" t="37259"/>
          <a:stretch/>
        </p:blipFill>
        <p:spPr>
          <a:xfrm flipH="1">
            <a:off x="2846775" y="4230586"/>
            <a:ext cx="12265882" cy="10315387"/>
          </a:xfrm>
          <a:prstGeom prst="rect">
            <a:avLst/>
          </a:prstGeom>
          <a:noFill/>
          <a:ln>
            <a:noFill/>
          </a:ln>
        </p:spPr>
      </p:pic>
      <p:pic>
        <p:nvPicPr>
          <p:cNvPr id="125" name="Google Shape;125;p19"/>
          <p:cNvPicPr preferRelativeResize="0"/>
          <p:nvPr/>
        </p:nvPicPr>
        <p:blipFill>
          <a:blip r:embed="rId5">
            <a:alphaModFix/>
          </a:blip>
          <a:stretch>
            <a:fillRect/>
          </a:stretch>
        </p:blipFill>
        <p:spPr>
          <a:xfrm>
            <a:off x="16492723" y="450175"/>
            <a:ext cx="7712371" cy="1453088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20"/>
          <p:cNvPicPr preferRelativeResize="0"/>
          <p:nvPr/>
        </p:nvPicPr>
        <p:blipFill rotWithShape="1">
          <a:blip r:embed="rId3">
            <a:alphaModFix/>
          </a:blip>
          <a:srcRect b="0" l="52530" r="0" t="0"/>
          <a:stretch/>
        </p:blipFill>
        <p:spPr>
          <a:xfrm>
            <a:off x="13958854" y="-1098301"/>
            <a:ext cx="13022100" cy="13728205"/>
          </a:xfrm>
          <a:prstGeom prst="rect">
            <a:avLst/>
          </a:prstGeom>
          <a:noFill/>
          <a:ln>
            <a:noFill/>
          </a:ln>
        </p:spPr>
      </p:pic>
      <p:pic>
        <p:nvPicPr>
          <p:cNvPr id="131" name="Google Shape;131;p20"/>
          <p:cNvPicPr preferRelativeResize="0"/>
          <p:nvPr/>
        </p:nvPicPr>
        <p:blipFill>
          <a:blip r:embed="rId4">
            <a:alphaModFix/>
          </a:blip>
          <a:stretch>
            <a:fillRect/>
          </a:stretch>
        </p:blipFill>
        <p:spPr>
          <a:xfrm>
            <a:off x="-1381425" y="693992"/>
            <a:ext cx="12265873" cy="2444622"/>
          </a:xfrm>
          <a:prstGeom prst="rect">
            <a:avLst/>
          </a:prstGeom>
          <a:noFill/>
          <a:ln>
            <a:noFill/>
          </a:ln>
        </p:spPr>
      </p:pic>
      <p:sp>
        <p:nvSpPr>
          <p:cNvPr id="132" name="Google Shape;132;p20"/>
          <p:cNvSpPr txBox="1"/>
          <p:nvPr/>
        </p:nvSpPr>
        <p:spPr>
          <a:xfrm>
            <a:off x="763050" y="1056489"/>
            <a:ext cx="107334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From land to sea…</a:t>
            </a:r>
            <a:endParaRPr b="1" sz="7300">
              <a:solidFill>
                <a:srgbClr val="000000"/>
              </a:solidFill>
              <a:latin typeface="Calibri"/>
              <a:ea typeface="Calibri"/>
              <a:cs typeface="Calibri"/>
              <a:sym typeface="Calibri"/>
            </a:endParaRPr>
          </a:p>
        </p:txBody>
      </p:sp>
      <p:sp>
        <p:nvSpPr>
          <p:cNvPr id="133" name="Google Shape;133;p20"/>
          <p:cNvSpPr txBox="1"/>
          <p:nvPr/>
        </p:nvSpPr>
        <p:spPr>
          <a:xfrm>
            <a:off x="12978525" y="1056489"/>
            <a:ext cx="6147900" cy="3140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Mini radar detectors </a:t>
            </a:r>
            <a:r>
              <a:rPr lang="en" sz="4200"/>
              <a:t>attached</a:t>
            </a:r>
            <a:r>
              <a:rPr lang="en" sz="4200"/>
              <a:t> to sea birds to help spot illegal fishing boats!</a:t>
            </a:r>
            <a:endParaRPr sz="4200"/>
          </a:p>
        </p:txBody>
      </p:sp>
      <p:pic>
        <p:nvPicPr>
          <p:cNvPr id="134" name="Google Shape;134;p20"/>
          <p:cNvPicPr preferRelativeResize="0"/>
          <p:nvPr/>
        </p:nvPicPr>
        <p:blipFill>
          <a:blip r:embed="rId5">
            <a:alphaModFix/>
          </a:blip>
          <a:stretch>
            <a:fillRect/>
          </a:stretch>
        </p:blipFill>
        <p:spPr>
          <a:xfrm rot="4396999">
            <a:off x="15433623" y="3900232"/>
            <a:ext cx="3575017" cy="2094711"/>
          </a:xfrm>
          <a:prstGeom prst="rect">
            <a:avLst/>
          </a:prstGeom>
          <a:noFill/>
          <a:ln>
            <a:noFill/>
          </a:ln>
        </p:spPr>
      </p:pic>
      <p:sp>
        <p:nvSpPr>
          <p:cNvPr id="135" name="Google Shape;135;p20"/>
          <p:cNvSpPr txBox="1"/>
          <p:nvPr/>
        </p:nvSpPr>
        <p:spPr>
          <a:xfrm>
            <a:off x="18180525" y="12059017"/>
            <a:ext cx="8656200" cy="2493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Lights on fishing nets that attract or repel certain type of fish to prevent bycatch</a:t>
            </a:r>
            <a:endParaRPr sz="4200"/>
          </a:p>
        </p:txBody>
      </p:sp>
      <p:pic>
        <p:nvPicPr>
          <p:cNvPr id="136" name="Google Shape;136;p20"/>
          <p:cNvPicPr preferRelativeResize="0"/>
          <p:nvPr/>
        </p:nvPicPr>
        <p:blipFill>
          <a:blip r:embed="rId5">
            <a:alphaModFix/>
          </a:blip>
          <a:stretch>
            <a:fillRect/>
          </a:stretch>
        </p:blipFill>
        <p:spPr>
          <a:xfrm rot="-2460291">
            <a:off x="19845697" y="9959978"/>
            <a:ext cx="2861580" cy="1676884"/>
          </a:xfrm>
          <a:prstGeom prst="rect">
            <a:avLst/>
          </a:prstGeom>
          <a:noFill/>
          <a:ln>
            <a:noFill/>
          </a:ln>
        </p:spPr>
      </p:pic>
      <p:pic>
        <p:nvPicPr>
          <p:cNvPr id="137" name="Google Shape;137;p20"/>
          <p:cNvPicPr preferRelativeResize="0"/>
          <p:nvPr/>
        </p:nvPicPr>
        <p:blipFill rotWithShape="1">
          <a:blip r:embed="rId3">
            <a:alphaModFix/>
          </a:blip>
          <a:srcRect b="8593" l="4307" r="52531" t="44882"/>
          <a:stretch/>
        </p:blipFill>
        <p:spPr>
          <a:xfrm>
            <a:off x="5" y="4655712"/>
            <a:ext cx="13724421" cy="740330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1"/>
          <p:cNvPicPr preferRelativeResize="0"/>
          <p:nvPr/>
        </p:nvPicPr>
        <p:blipFill>
          <a:blip r:embed="rId3">
            <a:alphaModFix/>
          </a:blip>
          <a:stretch>
            <a:fillRect/>
          </a:stretch>
        </p:blipFill>
        <p:spPr>
          <a:xfrm>
            <a:off x="1751999" y="4861921"/>
            <a:ext cx="10217772" cy="8902723"/>
          </a:xfrm>
          <a:prstGeom prst="rect">
            <a:avLst/>
          </a:prstGeom>
          <a:noFill/>
          <a:ln>
            <a:noFill/>
          </a:ln>
        </p:spPr>
      </p:pic>
      <p:pic>
        <p:nvPicPr>
          <p:cNvPr id="143" name="Google Shape;143;p21"/>
          <p:cNvPicPr preferRelativeResize="0"/>
          <p:nvPr/>
        </p:nvPicPr>
        <p:blipFill>
          <a:blip r:embed="rId4">
            <a:alphaModFix/>
          </a:blip>
          <a:stretch>
            <a:fillRect/>
          </a:stretch>
        </p:blipFill>
        <p:spPr>
          <a:xfrm rot="273053">
            <a:off x="11932673" y="2462333"/>
            <a:ext cx="13596330" cy="10509285"/>
          </a:xfrm>
          <a:prstGeom prst="rect">
            <a:avLst/>
          </a:prstGeom>
          <a:noFill/>
          <a:ln>
            <a:noFill/>
          </a:ln>
          <a:effectLst>
            <a:outerShdw blurRad="57150" rotWithShape="0" algn="bl" dir="5400000" dist="19050">
              <a:srgbClr val="000000">
                <a:alpha val="50000"/>
              </a:srgbClr>
            </a:outerShdw>
          </a:effectLst>
        </p:spPr>
      </p:pic>
      <p:pic>
        <p:nvPicPr>
          <p:cNvPr id="144" name="Google Shape;144;p21"/>
          <p:cNvPicPr preferRelativeResize="0"/>
          <p:nvPr/>
        </p:nvPicPr>
        <p:blipFill>
          <a:blip r:embed="rId5">
            <a:alphaModFix/>
          </a:blip>
          <a:stretch>
            <a:fillRect/>
          </a:stretch>
        </p:blipFill>
        <p:spPr>
          <a:xfrm>
            <a:off x="-1478625" y="611268"/>
            <a:ext cx="9656399" cy="2444622"/>
          </a:xfrm>
          <a:prstGeom prst="rect">
            <a:avLst/>
          </a:prstGeom>
          <a:noFill/>
          <a:ln>
            <a:noFill/>
          </a:ln>
        </p:spPr>
      </p:pic>
      <p:sp>
        <p:nvSpPr>
          <p:cNvPr id="145" name="Google Shape;145;p21"/>
          <p:cNvSpPr txBox="1"/>
          <p:nvPr/>
        </p:nvSpPr>
        <p:spPr>
          <a:xfrm>
            <a:off x="847500" y="973765"/>
            <a:ext cx="11462400" cy="1719600"/>
          </a:xfrm>
          <a:prstGeom prst="rect">
            <a:avLst/>
          </a:prstGeom>
          <a:noFill/>
          <a:ln>
            <a:noFill/>
          </a:ln>
        </p:spPr>
        <p:txBody>
          <a:bodyPr anchorCtr="0" anchor="t" bIns="274350" lIns="274350" spcFirstLastPara="1" rIns="274350" wrap="square" tIns="274350">
            <a:normAutofit lnSpcReduction="10000"/>
          </a:bodyPr>
          <a:lstStyle/>
          <a:p>
            <a:pPr indent="0" lvl="0" marL="0" rtl="0" algn="l">
              <a:spcBef>
                <a:spcPts val="0"/>
              </a:spcBef>
              <a:spcAft>
                <a:spcPts val="0"/>
              </a:spcAft>
              <a:buNone/>
            </a:pPr>
            <a:r>
              <a:rPr b="1" lang="en" sz="8400">
                <a:solidFill>
                  <a:srgbClr val="000000"/>
                </a:solidFill>
                <a:latin typeface="Calibri"/>
                <a:ea typeface="Calibri"/>
                <a:cs typeface="Calibri"/>
                <a:sym typeface="Calibri"/>
              </a:rPr>
              <a:t>Activity time! </a:t>
            </a:r>
            <a:endParaRPr b="1" sz="8400">
              <a:solidFill>
                <a:srgbClr val="000000"/>
              </a:solidFill>
              <a:latin typeface="Calibri"/>
              <a:ea typeface="Calibri"/>
              <a:cs typeface="Calibri"/>
              <a:sym typeface="Calibri"/>
            </a:endParaRPr>
          </a:p>
        </p:txBody>
      </p:sp>
      <p:pic>
        <p:nvPicPr>
          <p:cNvPr id="146" name="Google Shape;146;p21"/>
          <p:cNvPicPr preferRelativeResize="0"/>
          <p:nvPr/>
        </p:nvPicPr>
        <p:blipFill>
          <a:blip r:embed="rId6">
            <a:alphaModFix/>
          </a:blip>
          <a:stretch>
            <a:fillRect/>
          </a:stretch>
        </p:blipFill>
        <p:spPr>
          <a:xfrm>
            <a:off x="7268447" y="973737"/>
            <a:ext cx="2412225" cy="27020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