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comments+xml" PartName="/ppt/comments/comment2.xml"/>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Lst>
  <p:sldSz cy="15444225" cx="2743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4864">
          <p15:clr>
            <a:srgbClr val="A4A3A4"/>
          </p15:clr>
        </p15:guide>
        <p15:guide id="2" pos="86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2" name="Ellie Birkhead"/>
  <p:cmAuthor clrIdx="1" id="1" initials="" lastIdx="1" name="Lisa R"/>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864" orient="horz"/>
        <p:guide pos="864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2-12-09T10:30:55.070">
    <p:pos x="6000" y="0"/>
    <p:text>How can we include visuals for data, pie charts, graphs, (maths) etc.</p:text>
  </p:cm>
  <p:cm authorId="0" idx="2" dt="2022-12-09T10:30:55.070">
    <p:pos x="6000" y="0"/>
    <p:text>@hellojillyhargreaves@gmail.com Mark has asked if we could include some Maths based activities. Could you add a classroom activity into the teacher guidance suggesting that they could plot how they spend their day in different rooms or outdoors on a pie chart?</p:tex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1" idx="1" dt="2022-12-02T21:03:44.182">
    <p:pos x="6000" y="0"/>
    <p:text>Sound energy, heat energy, etc.</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4009" y="685800"/>
            <a:ext cx="6090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constellation.com/energy-101/energy-choice/energy-activities-for-kids.html"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youtu.be/nS_HgfanRjA" TargetMode="External"/><Relationship Id="rId3" Type="http://schemas.openxmlformats.org/officeDocument/2006/relationships/hyperlink" Target="https://youtu.be/FlJoBhLnqko"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coolkidfacts.com/kinetic-energy/"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oneersgallery.littleinventors.org/pioneers-invention-gallery"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misd.littleinventors.org"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4009" y="685800"/>
            <a:ext cx="60906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Clr>
                <a:schemeClr val="dk1"/>
              </a:buClr>
              <a:buSzPts val="1100"/>
              <a:buChar char="●"/>
            </a:pPr>
            <a:r>
              <a:rPr lang="en">
                <a:solidFill>
                  <a:schemeClr val="dk1"/>
                </a:solidFill>
              </a:rPr>
              <a:t>We’re now onto the final part of the </a:t>
            </a:r>
            <a:r>
              <a:rPr lang="en">
                <a:solidFill>
                  <a:schemeClr val="dk1"/>
                </a:solidFill>
              </a:rPr>
              <a:t>challenge; it’s all about </a:t>
            </a:r>
            <a:r>
              <a:rPr b="1" lang="en">
                <a:solidFill>
                  <a:schemeClr val="dk1"/>
                </a:solidFill>
              </a:rPr>
              <a:t>Living: Reinventing everyday!</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Everything in our homes was once invented by someone to make our lives easier and more comfortable. But that doesn’t mean that everything works in the best way possible for our lives today and for the environment today.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So in this section we’re going to be challenging you to rethink the everyday!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19b8e4d83e4_0_4:notes"/>
          <p:cNvSpPr/>
          <p:nvPr>
            <p:ph idx="2" type="sldImg"/>
          </p:nvPr>
        </p:nvSpPr>
        <p:spPr>
          <a:xfrm>
            <a:off x="384009" y="685800"/>
            <a:ext cx="60906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19b8e4d83e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Often when we think about the environment we think about wild animals, vast plains, rainforests and oceans. </a:t>
            </a:r>
            <a:endParaRPr/>
          </a:p>
          <a:p>
            <a:pPr indent="-298450" lvl="0" marL="457200" rtl="0" algn="l">
              <a:spcBef>
                <a:spcPts val="0"/>
              </a:spcBef>
              <a:spcAft>
                <a:spcPts val="0"/>
              </a:spcAft>
              <a:buSzPts val="1100"/>
              <a:buChar char="●"/>
            </a:pPr>
            <a:r>
              <a:rPr lang="en"/>
              <a:t>But the vast majority of us live in urban areas - cities, towns and built up areas. </a:t>
            </a:r>
            <a:endParaRPr/>
          </a:p>
          <a:p>
            <a:pPr indent="-298450" lvl="0" marL="457200" rtl="0" algn="l">
              <a:spcBef>
                <a:spcPts val="0"/>
              </a:spcBef>
              <a:spcAft>
                <a:spcPts val="0"/>
              </a:spcAft>
              <a:buSzPts val="1100"/>
              <a:buChar char="●"/>
            </a:pPr>
            <a:r>
              <a:rPr b="1" lang="en">
                <a:solidFill>
                  <a:schemeClr val="dk1"/>
                </a:solidFill>
                <a:highlight>
                  <a:schemeClr val="lt1"/>
                </a:highlight>
              </a:rPr>
              <a:t>Urban areas</a:t>
            </a:r>
            <a:r>
              <a:rPr lang="en">
                <a:solidFill>
                  <a:schemeClr val="dk1"/>
                </a:solidFill>
                <a:highlight>
                  <a:schemeClr val="lt1"/>
                </a:highlight>
              </a:rPr>
              <a:t> make up </a:t>
            </a:r>
            <a:r>
              <a:rPr b="1" lang="en">
                <a:solidFill>
                  <a:schemeClr val="dk1"/>
                </a:solidFill>
                <a:highlight>
                  <a:schemeClr val="lt1"/>
                </a:highlight>
              </a:rPr>
              <a:t>only 3 percent of the entire land</a:t>
            </a:r>
            <a:r>
              <a:rPr lang="en">
                <a:solidFill>
                  <a:schemeClr val="dk1"/>
                </a:solidFill>
                <a:highlight>
                  <a:schemeClr val="lt1"/>
                </a:highlight>
              </a:rPr>
              <a:t> area of the country but are home to </a:t>
            </a:r>
            <a:r>
              <a:rPr b="1" lang="en">
                <a:solidFill>
                  <a:schemeClr val="dk1"/>
                </a:solidFill>
                <a:highlight>
                  <a:schemeClr val="lt1"/>
                </a:highlight>
              </a:rPr>
              <a:t>more than 80 percent of the population!</a:t>
            </a:r>
            <a:endParaRPr/>
          </a:p>
          <a:p>
            <a:pPr indent="-298450" lvl="0" marL="457200" rtl="0" algn="l">
              <a:spcBef>
                <a:spcPts val="0"/>
              </a:spcBef>
              <a:spcAft>
                <a:spcPts val="0"/>
              </a:spcAft>
              <a:buSzPts val="1100"/>
              <a:buChar char="●"/>
            </a:pPr>
            <a:r>
              <a:rPr lang="en"/>
              <a:t>Did you know? The average American spends 93% of their life </a:t>
            </a:r>
            <a:r>
              <a:rPr b="1" lang="en"/>
              <a:t>indoors!</a:t>
            </a:r>
            <a:r>
              <a:rPr lang="en"/>
              <a:t> </a:t>
            </a:r>
            <a:endParaRPr/>
          </a:p>
          <a:p>
            <a:pPr indent="-298450" lvl="0" marL="457200" rtl="0" algn="l">
              <a:spcBef>
                <a:spcPts val="0"/>
              </a:spcBef>
              <a:spcAft>
                <a:spcPts val="0"/>
              </a:spcAft>
              <a:buSzPts val="1100"/>
              <a:buChar char="●"/>
            </a:pPr>
            <a:r>
              <a:rPr lang="en"/>
              <a:t>So, what is it that we actually do there? And how can all that time indoors have an impact on the environment and atmosphere outdoors? </a:t>
            </a:r>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194a5961beb_0_0:notes"/>
          <p:cNvSpPr/>
          <p:nvPr>
            <p:ph idx="2" type="sldImg"/>
          </p:nvPr>
        </p:nvSpPr>
        <p:spPr>
          <a:xfrm>
            <a:off x="384009" y="685800"/>
            <a:ext cx="60906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194a5961be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Thinking of ways to help make our planet greener can sometimes feel really daunting, but even small changes can have a BIG impact! </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In this section we’re going to think about all of the little things we do at home which have an impact on the environment </a:t>
            </a:r>
            <a:endParaRPr/>
          </a:p>
          <a:p>
            <a:pPr indent="-298450" lvl="0" marL="457200" rtl="0" algn="l">
              <a:spcBef>
                <a:spcPts val="0"/>
              </a:spcBef>
              <a:spcAft>
                <a:spcPts val="0"/>
              </a:spcAft>
              <a:buSzPts val="1100"/>
              <a:buChar char="●"/>
            </a:pPr>
            <a:r>
              <a:rPr lang="en"/>
              <a:t>Remind them that at the end we’re going to be coming up with an </a:t>
            </a:r>
            <a:r>
              <a:rPr lang="en"/>
              <a:t>invention</a:t>
            </a:r>
            <a:r>
              <a:rPr lang="en"/>
              <a:t> idea to help protect the environment, so jot down any ideas that come to mind along the way</a:t>
            </a:r>
            <a:endParaRPr/>
          </a:p>
          <a:p>
            <a:pPr indent="-298450" lvl="0" marL="457200" rtl="0" algn="l">
              <a:spcBef>
                <a:spcPts val="0"/>
              </a:spcBef>
              <a:spcAft>
                <a:spcPts val="0"/>
              </a:spcAft>
              <a:buSzPts val="1100"/>
              <a:buChar char="●"/>
            </a:pPr>
            <a:r>
              <a:rPr lang="en"/>
              <a:t>Talk your class through the facts on the slide to get them </a:t>
            </a:r>
            <a:r>
              <a:rPr lang="en"/>
              <a:t>thinking about all the different ways we use energy and resources in our homes, schools and other indoor places. </a:t>
            </a:r>
            <a:endParaRPr>
              <a:highlight>
                <a:srgbClr val="FFFF00"/>
              </a:highlight>
            </a:endParaRPr>
          </a:p>
          <a:p>
            <a:pPr indent="-298450" lvl="0" marL="457200" rtl="0" algn="l">
              <a:spcBef>
                <a:spcPts val="0"/>
              </a:spcBef>
              <a:spcAft>
                <a:spcPts val="0"/>
              </a:spcAft>
              <a:buSzPts val="1100"/>
              <a:buChar char="●"/>
            </a:pPr>
            <a:r>
              <a:rPr lang="en"/>
              <a:t>Ask them to guess - How much of the world’s energy does the US use? a) 1% </a:t>
            </a:r>
            <a:r>
              <a:rPr b="1" lang="en"/>
              <a:t>b) 25%</a:t>
            </a:r>
            <a:r>
              <a:rPr lang="en"/>
              <a:t> c) 70%  (answer is B 25%, that’s a lot when you think about all of the other countries in the world!)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Some more energy </a:t>
            </a:r>
            <a:r>
              <a:rPr lang="en"/>
              <a:t>facts</a:t>
            </a:r>
            <a:r>
              <a:rPr lang="en"/>
              <a:t> here - </a:t>
            </a:r>
            <a:endParaRPr/>
          </a:p>
          <a:p>
            <a:pPr indent="0" lvl="0" marL="0" rtl="0" algn="l">
              <a:spcBef>
                <a:spcPts val="0"/>
              </a:spcBef>
              <a:spcAft>
                <a:spcPts val="0"/>
              </a:spcAft>
              <a:buNone/>
            </a:pPr>
            <a:r>
              <a:rPr lang="en" u="sng">
                <a:solidFill>
                  <a:schemeClr val="hlink"/>
                </a:solidFill>
                <a:hlinkClick r:id="rId2"/>
              </a:rPr>
              <a:t>https://www.constellation.com/energy-101/energy-choice/energy-activities-for-kids.html</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92b380cfa7_0_8:notes"/>
          <p:cNvSpPr/>
          <p:nvPr>
            <p:ph idx="2" type="sldImg"/>
          </p:nvPr>
        </p:nvSpPr>
        <p:spPr>
          <a:xfrm>
            <a:off x="384009" y="685800"/>
            <a:ext cx="60906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192b380cfa7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0"/>
              </a:spcBef>
              <a:spcAft>
                <a:spcPts val="0"/>
              </a:spcAft>
              <a:buClr>
                <a:srgbClr val="171717"/>
              </a:buClr>
              <a:buSzPts val="1100"/>
              <a:buChar char="●"/>
            </a:pPr>
            <a:r>
              <a:rPr lang="en">
                <a:solidFill>
                  <a:srgbClr val="171717"/>
                </a:solidFill>
                <a:highlight>
                  <a:schemeClr val="lt1"/>
                </a:highlight>
              </a:rPr>
              <a:t>Artist, inventor and founder of Little Inventors Dominic Wilcox loves to reinvent things. Reinventing normal is his favourite method of coming up with new ideas!</a:t>
            </a:r>
            <a:endParaRPr>
              <a:solidFill>
                <a:srgbClr val="171717"/>
              </a:solidFill>
              <a:highlight>
                <a:schemeClr val="lt1"/>
              </a:highlight>
            </a:endParaRPr>
          </a:p>
          <a:p>
            <a:pPr indent="-298450" lvl="0" marL="457200" rtl="0" algn="l">
              <a:lnSpc>
                <a:spcPct val="115000"/>
              </a:lnSpc>
              <a:spcBef>
                <a:spcPts val="0"/>
              </a:spcBef>
              <a:spcAft>
                <a:spcPts val="0"/>
              </a:spcAft>
              <a:buClr>
                <a:srgbClr val="171717"/>
              </a:buClr>
              <a:buSzPts val="1100"/>
              <a:buChar char="●"/>
            </a:pPr>
            <a:r>
              <a:rPr lang="en">
                <a:solidFill>
                  <a:srgbClr val="171717"/>
                </a:solidFill>
                <a:highlight>
                  <a:schemeClr val="lt1"/>
                </a:highlight>
              </a:rPr>
              <a:t>Here are some of his wild and wacky inventions, joining two things together to make something new. </a:t>
            </a:r>
            <a:endParaRPr>
              <a:solidFill>
                <a:srgbClr val="171717"/>
              </a:solidFill>
              <a:highlight>
                <a:schemeClr val="lt1"/>
              </a:highlight>
            </a:endParaRPr>
          </a:p>
          <a:p>
            <a:pPr indent="-298450" lvl="0" marL="457200" rtl="0" algn="l">
              <a:lnSpc>
                <a:spcPct val="115000"/>
              </a:lnSpc>
              <a:spcBef>
                <a:spcPts val="0"/>
              </a:spcBef>
              <a:spcAft>
                <a:spcPts val="0"/>
              </a:spcAft>
              <a:buClr>
                <a:srgbClr val="171717"/>
              </a:buClr>
              <a:buSzPts val="1100"/>
              <a:buChar char="●"/>
            </a:pPr>
            <a:r>
              <a:rPr lang="en">
                <a:solidFill>
                  <a:srgbClr val="171717"/>
                </a:solidFill>
                <a:highlight>
                  <a:schemeClr val="lt1"/>
                </a:highlight>
              </a:rPr>
              <a:t>You could try this method when thinking about your go green invention. Protecting the planet doesn’t need to be boring. The only limit is your imagination! </a:t>
            </a:r>
            <a:endParaRPr>
              <a:solidFill>
                <a:srgbClr val="171717"/>
              </a:solidFill>
              <a:highlight>
                <a:schemeClr val="lt1"/>
              </a:highlight>
            </a:endParaRPr>
          </a:p>
          <a:p>
            <a:pPr indent="-298450" lvl="0" marL="457200" rtl="0" algn="l">
              <a:lnSpc>
                <a:spcPct val="115000"/>
              </a:lnSpc>
              <a:spcBef>
                <a:spcPts val="0"/>
              </a:spcBef>
              <a:spcAft>
                <a:spcPts val="0"/>
              </a:spcAft>
              <a:buClr>
                <a:srgbClr val="171717"/>
              </a:buClr>
              <a:buSzPts val="1100"/>
              <a:buChar char="●"/>
            </a:pPr>
            <a:r>
              <a:rPr lang="en">
                <a:solidFill>
                  <a:srgbClr val="171717"/>
                </a:solidFill>
                <a:highlight>
                  <a:srgbClr val="FFE599"/>
                </a:highlight>
              </a:rPr>
              <a:t>As a class you could try coming up with two random objects and then figuring out a new use or a name for this new combo. How about asking your class to write some objects down in a piece of paper and then picking 2 out of a hat?!</a:t>
            </a:r>
            <a:endParaRPr>
              <a:solidFill>
                <a:srgbClr val="171717"/>
              </a:solidFill>
              <a:highlight>
                <a:srgbClr val="FFE599"/>
              </a:highlight>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19c85c5b7e5_0_83:notes"/>
          <p:cNvSpPr/>
          <p:nvPr>
            <p:ph idx="2" type="sldImg"/>
          </p:nvPr>
        </p:nvSpPr>
        <p:spPr>
          <a:xfrm>
            <a:off x="384009" y="685800"/>
            <a:ext cx="60906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19c85c5b7e5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activity is designed to get students thinking about how they could make their own spaces greener.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Firstly, they need to choose a room in their school or home - this can be any room. List all the things which use energy within the space - TV, console, heating, lighting, water.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Problem solving - students need to think about what problem they can solve within their chosen room. This could be water wastage, lots of appliances using a lot of energy, an alternative heating system. Think about interesting ways they could use the walls, ceilings, floor and windows. </a:t>
            </a:r>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None/>
            </a:pPr>
            <a:r>
              <a:rPr lang="en">
                <a:solidFill>
                  <a:schemeClr val="dk1"/>
                </a:solidFill>
              </a:rPr>
              <a:t>Designing solar panel walls that can recycle &amp; heat greywater - </a:t>
            </a:r>
            <a:r>
              <a:rPr lang="en" u="sng">
                <a:solidFill>
                  <a:srgbClr val="1155CC"/>
                </a:solidFill>
                <a:hlinkClick r:id="rId2">
                  <a:extLst>
                    <a:ext uri="{A12FA001-AC4F-418D-AE19-62706E023703}">
                      <ahyp:hlinkClr val="tx"/>
                    </a:ext>
                  </a:extLst>
                </a:hlinkClick>
              </a:rPr>
              <a:t>https://youtu.be/nS_HgfanRjA</a:t>
            </a:r>
            <a:endParaRPr/>
          </a:p>
          <a:p>
            <a:pPr indent="0" lvl="0" marL="0" rtl="0" algn="l">
              <a:lnSpc>
                <a:spcPct val="115000"/>
              </a:lnSpc>
              <a:spcBef>
                <a:spcPts val="600"/>
              </a:spcBef>
              <a:spcAft>
                <a:spcPts val="0"/>
              </a:spcAft>
              <a:buClr>
                <a:schemeClr val="dk1"/>
              </a:buClr>
              <a:buSzPts val="1100"/>
              <a:buFont typeface="Arial"/>
              <a:buNone/>
            </a:pPr>
            <a:r>
              <a:rPr lang="en">
                <a:solidFill>
                  <a:schemeClr val="dk1"/>
                </a:solidFill>
              </a:rPr>
              <a:t>How green roofs can help cities -  </a:t>
            </a:r>
            <a:r>
              <a:rPr lang="en" u="sng">
                <a:solidFill>
                  <a:srgbClr val="1155CC"/>
                </a:solidFill>
                <a:hlinkClick r:id="rId3">
                  <a:extLst>
                    <a:ext uri="{A12FA001-AC4F-418D-AE19-62706E023703}">
                      <ahyp:hlinkClr val="tx"/>
                    </a:ext>
                  </a:extLst>
                </a:hlinkClick>
              </a:rPr>
              <a:t>https://youtu.be/FlJoBhLnqko</a:t>
            </a:r>
            <a:endParaRPr>
              <a:solidFill>
                <a:schemeClr val="dk1"/>
              </a:solidFill>
            </a:endParaRPr>
          </a:p>
          <a:p>
            <a:pPr indent="0" lvl="0" marL="0" rtl="0" algn="l">
              <a:lnSpc>
                <a:spcPct val="115000"/>
              </a:lnSpc>
              <a:spcBef>
                <a:spcPts val="0"/>
              </a:spcBef>
              <a:spcAft>
                <a:spcPts val="0"/>
              </a:spcAft>
              <a:buNone/>
            </a:pPr>
            <a:r>
              <a:t/>
            </a:r>
            <a:endParaRPr/>
          </a:p>
          <a:p>
            <a:pPr indent="0" lvl="0" marL="0" rtl="0" algn="l">
              <a:lnSpc>
                <a:spcPct val="115000"/>
              </a:lnSpc>
              <a:spcBef>
                <a:spcPts val="600"/>
              </a:spcBef>
              <a:spcAft>
                <a:spcPts val="0"/>
              </a:spcAft>
              <a:buNone/>
            </a:pPr>
            <a:r>
              <a:rPr lang="en"/>
              <a:t>Could nature provide inspiration to help reduce energy consumption? Or provide inspiration to improve the environment within the space? Think about plants and trees and bringing the outside inside.</a:t>
            </a:r>
            <a:endParaRPr/>
          </a:p>
          <a:p>
            <a:pPr indent="0" lvl="0" marL="0" rtl="0" algn="l">
              <a:lnSpc>
                <a:spcPct val="115000"/>
              </a:lnSpc>
              <a:spcBef>
                <a:spcPts val="600"/>
              </a:spcBef>
              <a:spcAft>
                <a:spcPts val="0"/>
              </a:spcAft>
              <a:buNone/>
            </a:pPr>
            <a:r>
              <a:rPr lang="en"/>
              <a:t>Students draw and label their room. The labels indicate what has been added, removed or modified. Give students the freedom the change some infrastructure such as ceilings, walls, floors and windows. </a:t>
            </a:r>
            <a:endParaRPr/>
          </a:p>
          <a:p>
            <a:pPr indent="0" lvl="0" marL="0" rtl="0" algn="l">
              <a:lnSpc>
                <a:spcPct val="115000"/>
              </a:lnSpc>
              <a:spcBef>
                <a:spcPts val="600"/>
              </a:spcBef>
              <a:spcAft>
                <a:spcPts val="600"/>
              </a:spcAft>
              <a:buNone/>
            </a:pPr>
            <a:r>
              <a:rPr lang="en"/>
              <a:t>See teachers resource document for activity extensions.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18750fc2f71_0_1:notes"/>
          <p:cNvSpPr/>
          <p:nvPr>
            <p:ph idx="2" type="sldImg"/>
          </p:nvPr>
        </p:nvSpPr>
        <p:spPr>
          <a:xfrm>
            <a:off x="384009" y="685800"/>
            <a:ext cx="60906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18750fc2f71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Remind your class that the way we produce energy at the moment is the biggest reason for pollution on Earth and is the main cause of climate change</a:t>
            </a:r>
            <a:endParaRPr/>
          </a:p>
          <a:p>
            <a:pPr indent="-298450" lvl="0" marL="457200" rtl="0" algn="l">
              <a:spcBef>
                <a:spcPts val="0"/>
              </a:spcBef>
              <a:spcAft>
                <a:spcPts val="0"/>
              </a:spcAft>
              <a:buSzPts val="1100"/>
              <a:buChar char="●"/>
            </a:pPr>
            <a:r>
              <a:rPr lang="en"/>
              <a:t>We need to change the way we live so we can try to reverse the damage we’ve already done  </a:t>
            </a:r>
            <a:endParaRPr/>
          </a:p>
          <a:p>
            <a:pPr indent="-298450" lvl="0" marL="457200" rtl="0" algn="l">
              <a:spcBef>
                <a:spcPts val="0"/>
              </a:spcBef>
              <a:spcAft>
                <a:spcPts val="0"/>
              </a:spcAft>
              <a:buSzPts val="1100"/>
              <a:buChar char="●"/>
            </a:pPr>
            <a:r>
              <a:rPr lang="en">
                <a:solidFill>
                  <a:schemeClr val="dk1"/>
                </a:solidFill>
              </a:rPr>
              <a:t>All of this movement we create during the day just doing the things we enjoy or need to get done to survive has the potential to produce power! </a:t>
            </a:r>
            <a:endParaRPr/>
          </a:p>
          <a:p>
            <a:pPr indent="-298450" lvl="0" marL="457200" rtl="0" algn="l">
              <a:spcBef>
                <a:spcPts val="0"/>
              </a:spcBef>
              <a:spcAft>
                <a:spcPts val="0"/>
              </a:spcAft>
              <a:buSzPts val="1100"/>
              <a:buChar char="●"/>
            </a:pPr>
            <a:r>
              <a:rPr b="1" lang="en"/>
              <a:t>Kinetic movement</a:t>
            </a:r>
            <a:r>
              <a:rPr lang="en"/>
              <a:t> is a type of energy created by capturing the power of movement to create a greener source of energy. </a:t>
            </a:r>
            <a:endParaRPr/>
          </a:p>
          <a:p>
            <a:pPr indent="-298450" lvl="0" marL="457200" rtl="0" algn="l">
              <a:spcBef>
                <a:spcPts val="0"/>
              </a:spcBef>
              <a:spcAft>
                <a:spcPts val="0"/>
              </a:spcAft>
              <a:buSzPts val="1100"/>
              <a:buChar char="●"/>
            </a:pPr>
            <a:r>
              <a:rPr lang="en">
                <a:solidFill>
                  <a:schemeClr val="dk1"/>
                </a:solidFill>
              </a:rPr>
              <a:t>For example a car in motion, a person cycling or a football being kicked. </a:t>
            </a:r>
            <a:endParaRPr/>
          </a:p>
          <a:p>
            <a:pPr indent="-298450" lvl="0" marL="457200" rtl="0" algn="l">
              <a:spcBef>
                <a:spcPts val="0"/>
              </a:spcBef>
              <a:spcAft>
                <a:spcPts val="0"/>
              </a:spcAft>
              <a:buSzPts val="1100"/>
              <a:buChar char="●"/>
            </a:pPr>
            <a:r>
              <a:rPr lang="en"/>
              <a:t>And this gives us lots of </a:t>
            </a:r>
            <a:r>
              <a:rPr lang="en"/>
              <a:t>potential</a:t>
            </a:r>
            <a:r>
              <a:rPr lang="en"/>
              <a:t> for fun - let’s think about dancing, playing sport, </a:t>
            </a:r>
            <a:r>
              <a:rPr lang="en"/>
              <a:t>throwing</a:t>
            </a:r>
            <a:r>
              <a:rPr lang="en"/>
              <a:t> a frisbee, jumping on a trampoline … </a:t>
            </a:r>
            <a:endParaRPr/>
          </a:p>
          <a:p>
            <a:pPr indent="-298450" lvl="0" marL="457200" rtl="0" algn="l">
              <a:spcBef>
                <a:spcPts val="0"/>
              </a:spcBef>
              <a:spcAft>
                <a:spcPts val="0"/>
              </a:spcAft>
              <a:buSzPts val="1100"/>
              <a:buChar char="●"/>
            </a:pPr>
            <a:r>
              <a:rPr lang="en"/>
              <a:t>Now move onto the next activity where we’re going to be writing down some ideas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Lots more information on kinetic energy here - </a:t>
            </a:r>
            <a:r>
              <a:rPr lang="en" u="sng">
                <a:solidFill>
                  <a:schemeClr val="hlink"/>
                </a:solidFill>
                <a:hlinkClick r:id="rId2"/>
              </a:rPr>
              <a:t>https://www.coolkidfacts.com/kinetic-energy/</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19c85c5b7e5_0_19:notes"/>
          <p:cNvSpPr/>
          <p:nvPr>
            <p:ph idx="2" type="sldImg"/>
          </p:nvPr>
        </p:nvSpPr>
        <p:spPr>
          <a:xfrm>
            <a:off x="384009" y="685800"/>
            <a:ext cx="60906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19c85c5b7e5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activity is to get the students exploring movement and thinking about their everyday movement behaviors. How we could rethink the way we move and behave and make it more fun!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first part of the activity is a simple mind mapping exercise to get the students thinking about different ways they move their bodies each day, or each week. Including sporting activities and games is fine, but the activity sheet will center around movement and actions within </a:t>
            </a:r>
            <a:r>
              <a:rPr lang="en">
                <a:highlight>
                  <a:schemeClr val="accent4"/>
                </a:highlight>
              </a:rPr>
              <a:t>the home</a:t>
            </a:r>
            <a:r>
              <a:rPr lang="en"/>
              <a:t> and indoors. The students should think about:</a:t>
            </a:r>
            <a:endParaRPr/>
          </a:p>
          <a:p>
            <a:pPr indent="-298450" lvl="0" marL="457200" rtl="0" algn="l">
              <a:spcBef>
                <a:spcPts val="0"/>
              </a:spcBef>
              <a:spcAft>
                <a:spcPts val="0"/>
              </a:spcAft>
              <a:buSzPts val="1100"/>
              <a:buChar char="-"/>
            </a:pPr>
            <a:r>
              <a:rPr lang="en"/>
              <a:t>Their daily routines - getting up, getting dressed, having breakfast and cleaning their teeth.</a:t>
            </a:r>
            <a:endParaRPr/>
          </a:p>
          <a:p>
            <a:pPr indent="-298450" lvl="0" marL="457200" rtl="0" algn="l">
              <a:spcBef>
                <a:spcPts val="0"/>
              </a:spcBef>
              <a:spcAft>
                <a:spcPts val="0"/>
              </a:spcAft>
              <a:buSzPts val="1100"/>
              <a:buChar char="-"/>
            </a:pPr>
            <a:r>
              <a:rPr lang="en"/>
              <a:t>Cooking or making food.</a:t>
            </a:r>
            <a:endParaRPr/>
          </a:p>
          <a:p>
            <a:pPr indent="-298450" lvl="0" marL="457200" rtl="0" algn="l">
              <a:spcBef>
                <a:spcPts val="0"/>
              </a:spcBef>
              <a:spcAft>
                <a:spcPts val="0"/>
              </a:spcAft>
              <a:buSzPts val="1100"/>
              <a:buChar char="-"/>
            </a:pPr>
            <a:r>
              <a:rPr lang="en"/>
              <a:t>Tidying up, hoovering</a:t>
            </a:r>
            <a:endParaRPr/>
          </a:p>
          <a:p>
            <a:pPr indent="-298450" lvl="0" marL="457200" rtl="0" algn="l">
              <a:spcBef>
                <a:spcPts val="0"/>
              </a:spcBef>
              <a:spcAft>
                <a:spcPts val="0"/>
              </a:spcAft>
              <a:buSzPts val="1100"/>
              <a:buChar char="-"/>
            </a:pPr>
            <a:r>
              <a:rPr lang="en"/>
              <a:t>Moving around the </a:t>
            </a:r>
            <a:r>
              <a:rPr lang="en">
                <a:highlight>
                  <a:schemeClr val="accent4"/>
                </a:highlight>
              </a:rPr>
              <a:t>house</a:t>
            </a:r>
            <a:r>
              <a:rPr lang="en"/>
              <a:t> - walking up and </a:t>
            </a:r>
            <a:r>
              <a:rPr lang="en"/>
              <a:t>down</a:t>
            </a:r>
            <a:r>
              <a:rPr lang="en"/>
              <a:t> the stairs, moving from room to room.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Once the students have filled in the mind map, they could share their ideas with the person next to them or discuss their ideas within the class.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Students then look at their ideas and think about how they can make them more fun! They can think about the following as prompts to get their ideas flowing:</a:t>
            </a:r>
            <a:endParaRPr/>
          </a:p>
          <a:p>
            <a:pPr indent="-298450" lvl="0" marL="457200" rtl="0" algn="l">
              <a:spcBef>
                <a:spcPts val="0"/>
              </a:spcBef>
              <a:spcAft>
                <a:spcPts val="0"/>
              </a:spcAft>
              <a:buSzPts val="1100"/>
              <a:buChar char="-"/>
            </a:pPr>
            <a:r>
              <a:rPr lang="en"/>
              <a:t>Could they add anything to the movement or action - moving from room to room swinging on ropes, getting down stairs by slide, going upstairs on a treadmill. </a:t>
            </a:r>
            <a:endParaRPr/>
          </a:p>
          <a:p>
            <a:pPr indent="-298450" lvl="0" marL="457200" rtl="0" algn="l">
              <a:spcBef>
                <a:spcPts val="0"/>
              </a:spcBef>
              <a:spcAft>
                <a:spcPts val="0"/>
              </a:spcAft>
              <a:buSzPts val="1100"/>
              <a:buChar char="-"/>
            </a:pPr>
            <a:r>
              <a:rPr lang="en"/>
              <a:t>Could they made their breakfast on a bike? </a:t>
            </a:r>
            <a:endParaRPr/>
          </a:p>
          <a:p>
            <a:pPr indent="-298450" lvl="0" marL="457200" rtl="0" algn="l">
              <a:spcBef>
                <a:spcPts val="0"/>
              </a:spcBef>
              <a:spcAft>
                <a:spcPts val="0"/>
              </a:spcAft>
              <a:buSzPts val="1100"/>
              <a:buChar char="-"/>
            </a:pPr>
            <a:r>
              <a:rPr lang="en"/>
              <a:t>Could they get dressed using a clothes decision making machine?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Once they have thought about these different ideas, they need to think about how they could be environmentally friendly - through materials, power, multiple use, or whether energy could be harnessed from the action.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See the teachers resource document for further extensions of the activity sheet.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19b8e4d83e4_0_34:notes"/>
          <p:cNvSpPr/>
          <p:nvPr>
            <p:ph idx="2" type="sldImg"/>
          </p:nvPr>
        </p:nvSpPr>
        <p:spPr>
          <a:xfrm>
            <a:off x="384009" y="685800"/>
            <a:ext cx="60906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19b8e4d83e4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Use these invention examples to power up your class before they set off on their own final invention journey!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Many more can be seen on our energy </a:t>
            </a:r>
            <a:r>
              <a:rPr lang="en"/>
              <a:t>challenge</a:t>
            </a:r>
            <a:r>
              <a:rPr lang="en"/>
              <a:t> Pioneers where the </a:t>
            </a:r>
            <a:r>
              <a:rPr lang="en"/>
              <a:t>winning</a:t>
            </a:r>
            <a:r>
              <a:rPr lang="en"/>
              <a:t> ideas were made into an online </a:t>
            </a:r>
            <a:r>
              <a:rPr lang="en"/>
              <a:t>exhibition</a:t>
            </a:r>
            <a:r>
              <a:rPr lang="en"/>
              <a:t> - </a:t>
            </a:r>
            <a:r>
              <a:rPr lang="en" u="sng">
                <a:solidFill>
                  <a:schemeClr val="hlink"/>
                </a:solidFill>
                <a:hlinkClick r:id="rId2"/>
              </a:rPr>
              <a:t>https://pioneersgallery.littleinventors.org/pioneers-invention-gallery</a:t>
            </a:r>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19b8e4d83e4_0_42:notes"/>
          <p:cNvSpPr/>
          <p:nvPr>
            <p:ph idx="2" type="sldImg"/>
          </p:nvPr>
        </p:nvSpPr>
        <p:spPr>
          <a:xfrm>
            <a:off x="384009" y="685800"/>
            <a:ext cx="60906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19b8e4d83e4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Clr>
                <a:schemeClr val="dk1"/>
              </a:buClr>
              <a:buSzPts val="1100"/>
              <a:buChar char="●"/>
            </a:pPr>
            <a:r>
              <a:rPr lang="en">
                <a:solidFill>
                  <a:schemeClr val="dk1"/>
                </a:solidFill>
              </a:rPr>
              <a:t>Now it’s over to the students, and it’s time for their final invention drawing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Remind them that the winning invention idea will be brought to life by professional makers, so this is the chance to explain their very best idea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It might be something they have already thought about in the previous activities, but now it’s time to draw it really clearly and explain what every part of it does and what it might be made from</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With the information they have right now, what can they invent? Can they think of something totally bonkers and outside the box? Something never seen before!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If students are still stuck, encourage them to just start doodling - sometimes creativity welcomes more creativity!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When the students have completed their drawings - celebrate all of the thinking and creativity that have gone into the inventions.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This is the end of the project, but the students can keep coming up with as many ideas as they like and uploading them to </a:t>
            </a:r>
            <a:r>
              <a:rPr lang="en" u="sng">
                <a:solidFill>
                  <a:schemeClr val="hlink"/>
                </a:solidFill>
                <a:hlinkClick r:id="rId2"/>
              </a:rPr>
              <a:t>misd.littleinventors.org</a:t>
            </a:r>
            <a:r>
              <a:rPr lang="en">
                <a:solidFill>
                  <a:schemeClr val="dk1"/>
                </a:solidFill>
              </a:rPr>
              <a:t> to get </a:t>
            </a:r>
            <a:r>
              <a:rPr lang="en">
                <a:solidFill>
                  <a:schemeClr val="dk1"/>
                </a:solidFill>
              </a:rPr>
              <a:t>feedback</a:t>
            </a:r>
            <a:r>
              <a:rPr lang="en">
                <a:solidFill>
                  <a:schemeClr val="dk1"/>
                </a:solidFill>
              </a:rPr>
              <a:t> and join the online gallery!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935125" y="2235712"/>
            <a:ext cx="25561800" cy="6163200"/>
          </a:xfrm>
          <a:prstGeom prst="rect">
            <a:avLst/>
          </a:prstGeom>
        </p:spPr>
        <p:txBody>
          <a:bodyPr anchorCtr="0" anchor="b" bIns="274350" lIns="274350" spcFirstLastPara="1" rIns="274350" wrap="square" tIns="274350">
            <a:normAutofit/>
          </a:bodyPr>
          <a:lstStyle>
            <a:lvl1pPr lvl="0" algn="ctr">
              <a:spcBef>
                <a:spcPts val="0"/>
              </a:spcBef>
              <a:spcAft>
                <a:spcPts val="0"/>
              </a:spcAft>
              <a:buSzPts val="15600"/>
              <a:buNone/>
              <a:defRPr sz="15600"/>
            </a:lvl1pPr>
            <a:lvl2pPr lvl="1" algn="ctr">
              <a:spcBef>
                <a:spcPts val="0"/>
              </a:spcBef>
              <a:spcAft>
                <a:spcPts val="0"/>
              </a:spcAft>
              <a:buSzPts val="15600"/>
              <a:buNone/>
              <a:defRPr sz="15600"/>
            </a:lvl2pPr>
            <a:lvl3pPr lvl="2" algn="ctr">
              <a:spcBef>
                <a:spcPts val="0"/>
              </a:spcBef>
              <a:spcAft>
                <a:spcPts val="0"/>
              </a:spcAft>
              <a:buSzPts val="15600"/>
              <a:buNone/>
              <a:defRPr sz="15600"/>
            </a:lvl3pPr>
            <a:lvl4pPr lvl="3" algn="ctr">
              <a:spcBef>
                <a:spcPts val="0"/>
              </a:spcBef>
              <a:spcAft>
                <a:spcPts val="0"/>
              </a:spcAft>
              <a:buSzPts val="15600"/>
              <a:buNone/>
              <a:defRPr sz="15600"/>
            </a:lvl4pPr>
            <a:lvl5pPr lvl="4" algn="ctr">
              <a:spcBef>
                <a:spcPts val="0"/>
              </a:spcBef>
              <a:spcAft>
                <a:spcPts val="0"/>
              </a:spcAft>
              <a:buSzPts val="15600"/>
              <a:buNone/>
              <a:defRPr sz="15600"/>
            </a:lvl5pPr>
            <a:lvl6pPr lvl="5" algn="ctr">
              <a:spcBef>
                <a:spcPts val="0"/>
              </a:spcBef>
              <a:spcAft>
                <a:spcPts val="0"/>
              </a:spcAft>
              <a:buSzPts val="15600"/>
              <a:buNone/>
              <a:defRPr sz="15600"/>
            </a:lvl6pPr>
            <a:lvl7pPr lvl="6" algn="ctr">
              <a:spcBef>
                <a:spcPts val="0"/>
              </a:spcBef>
              <a:spcAft>
                <a:spcPts val="0"/>
              </a:spcAft>
              <a:buSzPts val="15600"/>
              <a:buNone/>
              <a:defRPr sz="15600"/>
            </a:lvl7pPr>
            <a:lvl8pPr lvl="7" algn="ctr">
              <a:spcBef>
                <a:spcPts val="0"/>
              </a:spcBef>
              <a:spcAft>
                <a:spcPts val="0"/>
              </a:spcAft>
              <a:buSzPts val="15600"/>
              <a:buNone/>
              <a:defRPr sz="15600"/>
            </a:lvl8pPr>
            <a:lvl9pPr lvl="8" algn="ctr">
              <a:spcBef>
                <a:spcPts val="0"/>
              </a:spcBef>
              <a:spcAft>
                <a:spcPts val="0"/>
              </a:spcAft>
              <a:buSzPts val="15600"/>
              <a:buNone/>
              <a:defRPr sz="15600"/>
            </a:lvl9pPr>
          </a:lstStyle>
          <a:p/>
        </p:txBody>
      </p:sp>
      <p:sp>
        <p:nvSpPr>
          <p:cNvPr id="11" name="Google Shape;11;p2"/>
          <p:cNvSpPr txBox="1"/>
          <p:nvPr>
            <p:ph idx="1" type="subTitle"/>
          </p:nvPr>
        </p:nvSpPr>
        <p:spPr>
          <a:xfrm>
            <a:off x="935100" y="8509938"/>
            <a:ext cx="25561800" cy="2379900"/>
          </a:xfrm>
          <a:prstGeom prst="rect">
            <a:avLst/>
          </a:prstGeom>
        </p:spPr>
        <p:txBody>
          <a:bodyPr anchorCtr="0" anchor="t" bIns="274350" lIns="274350" spcFirstLastPara="1" rIns="274350" wrap="square" tIns="274350">
            <a:normAutofit/>
          </a:bodyPr>
          <a:lstStyle>
            <a:lvl1pPr lvl="0" algn="ctr">
              <a:lnSpc>
                <a:spcPct val="100000"/>
              </a:lnSpc>
              <a:spcBef>
                <a:spcPts val="0"/>
              </a:spcBef>
              <a:spcAft>
                <a:spcPts val="0"/>
              </a:spcAft>
              <a:buSzPts val="8400"/>
              <a:buNone/>
              <a:defRPr sz="8400"/>
            </a:lvl1pPr>
            <a:lvl2pPr lvl="1" algn="ctr">
              <a:lnSpc>
                <a:spcPct val="100000"/>
              </a:lnSpc>
              <a:spcBef>
                <a:spcPts val="0"/>
              </a:spcBef>
              <a:spcAft>
                <a:spcPts val="0"/>
              </a:spcAft>
              <a:buSzPts val="8400"/>
              <a:buNone/>
              <a:defRPr sz="8400"/>
            </a:lvl2pPr>
            <a:lvl3pPr lvl="2" algn="ctr">
              <a:lnSpc>
                <a:spcPct val="100000"/>
              </a:lnSpc>
              <a:spcBef>
                <a:spcPts val="0"/>
              </a:spcBef>
              <a:spcAft>
                <a:spcPts val="0"/>
              </a:spcAft>
              <a:buSzPts val="8400"/>
              <a:buNone/>
              <a:defRPr sz="8400"/>
            </a:lvl3pPr>
            <a:lvl4pPr lvl="3" algn="ctr">
              <a:lnSpc>
                <a:spcPct val="100000"/>
              </a:lnSpc>
              <a:spcBef>
                <a:spcPts val="0"/>
              </a:spcBef>
              <a:spcAft>
                <a:spcPts val="0"/>
              </a:spcAft>
              <a:buSzPts val="8400"/>
              <a:buNone/>
              <a:defRPr sz="8400"/>
            </a:lvl4pPr>
            <a:lvl5pPr lvl="4" algn="ctr">
              <a:lnSpc>
                <a:spcPct val="100000"/>
              </a:lnSpc>
              <a:spcBef>
                <a:spcPts val="0"/>
              </a:spcBef>
              <a:spcAft>
                <a:spcPts val="0"/>
              </a:spcAft>
              <a:buSzPts val="8400"/>
              <a:buNone/>
              <a:defRPr sz="8400"/>
            </a:lvl5pPr>
            <a:lvl6pPr lvl="5" algn="ctr">
              <a:lnSpc>
                <a:spcPct val="100000"/>
              </a:lnSpc>
              <a:spcBef>
                <a:spcPts val="0"/>
              </a:spcBef>
              <a:spcAft>
                <a:spcPts val="0"/>
              </a:spcAft>
              <a:buSzPts val="8400"/>
              <a:buNone/>
              <a:defRPr sz="8400"/>
            </a:lvl6pPr>
            <a:lvl7pPr lvl="6" algn="ctr">
              <a:lnSpc>
                <a:spcPct val="100000"/>
              </a:lnSpc>
              <a:spcBef>
                <a:spcPts val="0"/>
              </a:spcBef>
              <a:spcAft>
                <a:spcPts val="0"/>
              </a:spcAft>
              <a:buSzPts val="8400"/>
              <a:buNone/>
              <a:defRPr sz="8400"/>
            </a:lvl7pPr>
            <a:lvl8pPr lvl="7" algn="ctr">
              <a:lnSpc>
                <a:spcPct val="100000"/>
              </a:lnSpc>
              <a:spcBef>
                <a:spcPts val="0"/>
              </a:spcBef>
              <a:spcAft>
                <a:spcPts val="0"/>
              </a:spcAft>
              <a:buSzPts val="8400"/>
              <a:buNone/>
              <a:defRPr sz="8400"/>
            </a:lvl8pPr>
            <a:lvl9pPr lvl="8" algn="ctr">
              <a:lnSpc>
                <a:spcPct val="100000"/>
              </a:lnSpc>
              <a:spcBef>
                <a:spcPts val="0"/>
              </a:spcBef>
              <a:spcAft>
                <a:spcPts val="0"/>
              </a:spcAft>
              <a:buSzPts val="8400"/>
              <a:buNone/>
              <a:defRPr sz="8400"/>
            </a:lvl9pPr>
          </a:lstStyle>
          <a:p/>
        </p:txBody>
      </p:sp>
      <p:sp>
        <p:nvSpPr>
          <p:cNvPr id="12" name="Google Shape;12;p2"/>
          <p:cNvSpPr txBox="1"/>
          <p:nvPr>
            <p:ph idx="12" type="sldNum"/>
          </p:nvPr>
        </p:nvSpPr>
        <p:spPr>
          <a:xfrm>
            <a:off x="25417373" y="14002094"/>
            <a:ext cx="1646100" cy="1182000"/>
          </a:xfrm>
          <a:prstGeom prst="rect">
            <a:avLst/>
          </a:prstGeom>
        </p:spPr>
        <p:txBody>
          <a:bodyPr anchorCtr="0" anchor="ctr" bIns="274350" lIns="274350" spcFirstLastPara="1" rIns="274350" wrap="square" tIns="2743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935100" y="3321327"/>
            <a:ext cx="25561800" cy="5895600"/>
          </a:xfrm>
          <a:prstGeom prst="rect">
            <a:avLst/>
          </a:prstGeom>
        </p:spPr>
        <p:txBody>
          <a:bodyPr anchorCtr="0" anchor="b" bIns="274350" lIns="274350" spcFirstLastPara="1" rIns="274350" wrap="square" tIns="274350">
            <a:normAutofit/>
          </a:bodyPr>
          <a:lstStyle>
            <a:lvl1pPr lvl="0" algn="ctr">
              <a:spcBef>
                <a:spcPts val="0"/>
              </a:spcBef>
              <a:spcAft>
                <a:spcPts val="0"/>
              </a:spcAft>
              <a:buSzPts val="36000"/>
              <a:buNone/>
              <a:defRPr sz="36000"/>
            </a:lvl1pPr>
            <a:lvl2pPr lvl="1" algn="ctr">
              <a:spcBef>
                <a:spcPts val="0"/>
              </a:spcBef>
              <a:spcAft>
                <a:spcPts val="0"/>
              </a:spcAft>
              <a:buSzPts val="36000"/>
              <a:buNone/>
              <a:defRPr sz="36000"/>
            </a:lvl2pPr>
            <a:lvl3pPr lvl="2" algn="ctr">
              <a:spcBef>
                <a:spcPts val="0"/>
              </a:spcBef>
              <a:spcAft>
                <a:spcPts val="0"/>
              </a:spcAft>
              <a:buSzPts val="36000"/>
              <a:buNone/>
              <a:defRPr sz="36000"/>
            </a:lvl3pPr>
            <a:lvl4pPr lvl="3" algn="ctr">
              <a:spcBef>
                <a:spcPts val="0"/>
              </a:spcBef>
              <a:spcAft>
                <a:spcPts val="0"/>
              </a:spcAft>
              <a:buSzPts val="36000"/>
              <a:buNone/>
              <a:defRPr sz="36000"/>
            </a:lvl4pPr>
            <a:lvl5pPr lvl="4" algn="ctr">
              <a:spcBef>
                <a:spcPts val="0"/>
              </a:spcBef>
              <a:spcAft>
                <a:spcPts val="0"/>
              </a:spcAft>
              <a:buSzPts val="36000"/>
              <a:buNone/>
              <a:defRPr sz="36000"/>
            </a:lvl5pPr>
            <a:lvl6pPr lvl="5" algn="ctr">
              <a:spcBef>
                <a:spcPts val="0"/>
              </a:spcBef>
              <a:spcAft>
                <a:spcPts val="0"/>
              </a:spcAft>
              <a:buSzPts val="36000"/>
              <a:buNone/>
              <a:defRPr sz="36000"/>
            </a:lvl6pPr>
            <a:lvl7pPr lvl="6" algn="ctr">
              <a:spcBef>
                <a:spcPts val="0"/>
              </a:spcBef>
              <a:spcAft>
                <a:spcPts val="0"/>
              </a:spcAft>
              <a:buSzPts val="36000"/>
              <a:buNone/>
              <a:defRPr sz="36000"/>
            </a:lvl7pPr>
            <a:lvl8pPr lvl="7" algn="ctr">
              <a:spcBef>
                <a:spcPts val="0"/>
              </a:spcBef>
              <a:spcAft>
                <a:spcPts val="0"/>
              </a:spcAft>
              <a:buSzPts val="36000"/>
              <a:buNone/>
              <a:defRPr sz="36000"/>
            </a:lvl8pPr>
            <a:lvl9pPr lvl="8" algn="ctr">
              <a:spcBef>
                <a:spcPts val="0"/>
              </a:spcBef>
              <a:spcAft>
                <a:spcPts val="0"/>
              </a:spcAft>
              <a:buSzPts val="36000"/>
              <a:buNone/>
              <a:defRPr sz="36000"/>
            </a:lvl9pPr>
          </a:lstStyle>
          <a:p>
            <a:r>
              <a:t>xx%</a:t>
            </a:r>
          </a:p>
        </p:txBody>
      </p:sp>
      <p:sp>
        <p:nvSpPr>
          <p:cNvPr id="46" name="Google Shape;46;p11"/>
          <p:cNvSpPr txBox="1"/>
          <p:nvPr>
            <p:ph idx="1" type="body"/>
          </p:nvPr>
        </p:nvSpPr>
        <p:spPr>
          <a:xfrm>
            <a:off x="935100" y="9465086"/>
            <a:ext cx="25561800" cy="3906000"/>
          </a:xfrm>
          <a:prstGeom prst="rect">
            <a:avLst/>
          </a:prstGeom>
        </p:spPr>
        <p:txBody>
          <a:bodyPr anchorCtr="0" anchor="t" bIns="274350" lIns="274350" spcFirstLastPara="1" rIns="274350" wrap="square" tIns="274350">
            <a:normAutofit/>
          </a:bodyPr>
          <a:lstStyle>
            <a:lvl1pPr indent="-571500" lvl="0" marL="457200" algn="ctr">
              <a:spcBef>
                <a:spcPts val="0"/>
              </a:spcBef>
              <a:spcAft>
                <a:spcPts val="0"/>
              </a:spcAft>
              <a:buSzPts val="5400"/>
              <a:buChar char="●"/>
              <a:defRPr/>
            </a:lvl1pPr>
            <a:lvl2pPr indent="-495300" lvl="1" marL="914400" algn="ctr">
              <a:spcBef>
                <a:spcPts val="0"/>
              </a:spcBef>
              <a:spcAft>
                <a:spcPts val="0"/>
              </a:spcAft>
              <a:buSzPts val="4200"/>
              <a:buChar char="○"/>
              <a:defRPr/>
            </a:lvl2pPr>
            <a:lvl3pPr indent="-495300" lvl="2" marL="1371600" algn="ctr">
              <a:spcBef>
                <a:spcPts val="0"/>
              </a:spcBef>
              <a:spcAft>
                <a:spcPts val="0"/>
              </a:spcAft>
              <a:buSzPts val="4200"/>
              <a:buChar char="■"/>
              <a:defRPr/>
            </a:lvl3pPr>
            <a:lvl4pPr indent="-495300" lvl="3" marL="1828800" algn="ctr">
              <a:spcBef>
                <a:spcPts val="0"/>
              </a:spcBef>
              <a:spcAft>
                <a:spcPts val="0"/>
              </a:spcAft>
              <a:buSzPts val="4200"/>
              <a:buChar char="●"/>
              <a:defRPr/>
            </a:lvl4pPr>
            <a:lvl5pPr indent="-495300" lvl="4" marL="2286000" algn="ctr">
              <a:spcBef>
                <a:spcPts val="0"/>
              </a:spcBef>
              <a:spcAft>
                <a:spcPts val="0"/>
              </a:spcAft>
              <a:buSzPts val="4200"/>
              <a:buChar char="○"/>
              <a:defRPr/>
            </a:lvl5pPr>
            <a:lvl6pPr indent="-495300" lvl="5" marL="2743200" algn="ctr">
              <a:spcBef>
                <a:spcPts val="0"/>
              </a:spcBef>
              <a:spcAft>
                <a:spcPts val="0"/>
              </a:spcAft>
              <a:buSzPts val="4200"/>
              <a:buChar char="■"/>
              <a:defRPr/>
            </a:lvl6pPr>
            <a:lvl7pPr indent="-495300" lvl="6" marL="3200400" algn="ctr">
              <a:spcBef>
                <a:spcPts val="0"/>
              </a:spcBef>
              <a:spcAft>
                <a:spcPts val="0"/>
              </a:spcAft>
              <a:buSzPts val="4200"/>
              <a:buChar char="●"/>
              <a:defRPr/>
            </a:lvl7pPr>
            <a:lvl8pPr indent="-495300" lvl="7" marL="3657600" algn="ctr">
              <a:spcBef>
                <a:spcPts val="0"/>
              </a:spcBef>
              <a:spcAft>
                <a:spcPts val="0"/>
              </a:spcAft>
              <a:buSzPts val="4200"/>
              <a:buChar char="○"/>
              <a:defRPr/>
            </a:lvl8pPr>
            <a:lvl9pPr indent="-495300" lvl="8" marL="4114800" algn="ctr">
              <a:spcBef>
                <a:spcPts val="0"/>
              </a:spcBef>
              <a:spcAft>
                <a:spcPts val="0"/>
              </a:spcAft>
              <a:buSzPts val="4200"/>
              <a:buChar char="■"/>
              <a:defRPr/>
            </a:lvl9pPr>
          </a:lstStyle>
          <a:p/>
        </p:txBody>
      </p:sp>
      <p:sp>
        <p:nvSpPr>
          <p:cNvPr id="47" name="Google Shape;47;p11"/>
          <p:cNvSpPr txBox="1"/>
          <p:nvPr>
            <p:ph idx="12" type="sldNum"/>
          </p:nvPr>
        </p:nvSpPr>
        <p:spPr>
          <a:xfrm>
            <a:off x="25417373" y="14002094"/>
            <a:ext cx="1646100" cy="1182000"/>
          </a:xfrm>
          <a:prstGeom prst="rect">
            <a:avLst/>
          </a:prstGeom>
        </p:spPr>
        <p:txBody>
          <a:bodyPr anchorCtr="0" anchor="ctr" bIns="274350" lIns="274350" spcFirstLastPara="1" rIns="274350" wrap="square" tIns="2743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25417373" y="14002094"/>
            <a:ext cx="1646100" cy="1182000"/>
          </a:xfrm>
          <a:prstGeom prst="rect">
            <a:avLst/>
          </a:prstGeom>
        </p:spPr>
        <p:txBody>
          <a:bodyPr anchorCtr="0" anchor="ctr" bIns="274350" lIns="274350" spcFirstLastPara="1" rIns="274350" wrap="square" tIns="2743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935100" y="6458289"/>
            <a:ext cx="25561800" cy="2527500"/>
          </a:xfrm>
          <a:prstGeom prst="rect">
            <a:avLst/>
          </a:prstGeom>
        </p:spPr>
        <p:txBody>
          <a:bodyPr anchorCtr="0" anchor="ctr" bIns="274350" lIns="274350" spcFirstLastPara="1" rIns="274350" wrap="square" tIns="274350">
            <a:normAutofit/>
          </a:bodyPr>
          <a:lstStyle>
            <a:lvl1pPr lvl="0" algn="ctr">
              <a:spcBef>
                <a:spcPts val="0"/>
              </a:spcBef>
              <a:spcAft>
                <a:spcPts val="0"/>
              </a:spcAft>
              <a:buSzPts val="10800"/>
              <a:buNone/>
              <a:defRPr sz="10800"/>
            </a:lvl1pPr>
            <a:lvl2pPr lvl="1" algn="ctr">
              <a:spcBef>
                <a:spcPts val="0"/>
              </a:spcBef>
              <a:spcAft>
                <a:spcPts val="0"/>
              </a:spcAft>
              <a:buSzPts val="10800"/>
              <a:buNone/>
              <a:defRPr sz="10800"/>
            </a:lvl2pPr>
            <a:lvl3pPr lvl="2" algn="ctr">
              <a:spcBef>
                <a:spcPts val="0"/>
              </a:spcBef>
              <a:spcAft>
                <a:spcPts val="0"/>
              </a:spcAft>
              <a:buSzPts val="10800"/>
              <a:buNone/>
              <a:defRPr sz="10800"/>
            </a:lvl3pPr>
            <a:lvl4pPr lvl="3" algn="ctr">
              <a:spcBef>
                <a:spcPts val="0"/>
              </a:spcBef>
              <a:spcAft>
                <a:spcPts val="0"/>
              </a:spcAft>
              <a:buSzPts val="10800"/>
              <a:buNone/>
              <a:defRPr sz="10800"/>
            </a:lvl4pPr>
            <a:lvl5pPr lvl="4" algn="ctr">
              <a:spcBef>
                <a:spcPts val="0"/>
              </a:spcBef>
              <a:spcAft>
                <a:spcPts val="0"/>
              </a:spcAft>
              <a:buSzPts val="10800"/>
              <a:buNone/>
              <a:defRPr sz="10800"/>
            </a:lvl5pPr>
            <a:lvl6pPr lvl="5" algn="ctr">
              <a:spcBef>
                <a:spcPts val="0"/>
              </a:spcBef>
              <a:spcAft>
                <a:spcPts val="0"/>
              </a:spcAft>
              <a:buSzPts val="10800"/>
              <a:buNone/>
              <a:defRPr sz="10800"/>
            </a:lvl6pPr>
            <a:lvl7pPr lvl="6" algn="ctr">
              <a:spcBef>
                <a:spcPts val="0"/>
              </a:spcBef>
              <a:spcAft>
                <a:spcPts val="0"/>
              </a:spcAft>
              <a:buSzPts val="10800"/>
              <a:buNone/>
              <a:defRPr sz="10800"/>
            </a:lvl7pPr>
            <a:lvl8pPr lvl="7" algn="ctr">
              <a:spcBef>
                <a:spcPts val="0"/>
              </a:spcBef>
              <a:spcAft>
                <a:spcPts val="0"/>
              </a:spcAft>
              <a:buSzPts val="10800"/>
              <a:buNone/>
              <a:defRPr sz="10800"/>
            </a:lvl8pPr>
            <a:lvl9pPr lvl="8" algn="ctr">
              <a:spcBef>
                <a:spcPts val="0"/>
              </a:spcBef>
              <a:spcAft>
                <a:spcPts val="0"/>
              </a:spcAft>
              <a:buSzPts val="10800"/>
              <a:buNone/>
              <a:defRPr sz="10800"/>
            </a:lvl9pPr>
          </a:lstStyle>
          <a:p/>
        </p:txBody>
      </p:sp>
      <p:sp>
        <p:nvSpPr>
          <p:cNvPr id="15" name="Google Shape;15;p3"/>
          <p:cNvSpPr txBox="1"/>
          <p:nvPr>
            <p:ph idx="12" type="sldNum"/>
          </p:nvPr>
        </p:nvSpPr>
        <p:spPr>
          <a:xfrm>
            <a:off x="25417373" y="14002094"/>
            <a:ext cx="1646100" cy="1182000"/>
          </a:xfrm>
          <a:prstGeom prst="rect">
            <a:avLst/>
          </a:prstGeom>
        </p:spPr>
        <p:txBody>
          <a:bodyPr anchorCtr="0" anchor="ctr" bIns="274350" lIns="274350" spcFirstLastPara="1" rIns="274350" wrap="square" tIns="2743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935100" y="1336263"/>
            <a:ext cx="25561800" cy="1719600"/>
          </a:xfrm>
          <a:prstGeom prst="rect">
            <a:avLst/>
          </a:prstGeom>
        </p:spPr>
        <p:txBody>
          <a:bodyPr anchorCtr="0" anchor="t" bIns="274350" lIns="274350" spcFirstLastPara="1" rIns="274350" wrap="square" tIns="274350">
            <a:normAutofit/>
          </a:bodyPr>
          <a:lstStyle>
            <a:lvl1pPr lvl="0">
              <a:spcBef>
                <a:spcPts val="0"/>
              </a:spcBef>
              <a:spcAft>
                <a:spcPts val="0"/>
              </a:spcAft>
              <a:buSzPts val="8400"/>
              <a:buNone/>
              <a:defRPr/>
            </a:lvl1pPr>
            <a:lvl2pPr lvl="1">
              <a:spcBef>
                <a:spcPts val="0"/>
              </a:spcBef>
              <a:spcAft>
                <a:spcPts val="0"/>
              </a:spcAft>
              <a:buSzPts val="8400"/>
              <a:buNone/>
              <a:defRPr/>
            </a:lvl2pPr>
            <a:lvl3pPr lvl="2">
              <a:spcBef>
                <a:spcPts val="0"/>
              </a:spcBef>
              <a:spcAft>
                <a:spcPts val="0"/>
              </a:spcAft>
              <a:buSzPts val="8400"/>
              <a:buNone/>
              <a:defRPr/>
            </a:lvl3pPr>
            <a:lvl4pPr lvl="3">
              <a:spcBef>
                <a:spcPts val="0"/>
              </a:spcBef>
              <a:spcAft>
                <a:spcPts val="0"/>
              </a:spcAft>
              <a:buSzPts val="8400"/>
              <a:buNone/>
              <a:defRPr/>
            </a:lvl4pPr>
            <a:lvl5pPr lvl="4">
              <a:spcBef>
                <a:spcPts val="0"/>
              </a:spcBef>
              <a:spcAft>
                <a:spcPts val="0"/>
              </a:spcAft>
              <a:buSzPts val="8400"/>
              <a:buNone/>
              <a:defRPr/>
            </a:lvl5pPr>
            <a:lvl6pPr lvl="5">
              <a:spcBef>
                <a:spcPts val="0"/>
              </a:spcBef>
              <a:spcAft>
                <a:spcPts val="0"/>
              </a:spcAft>
              <a:buSzPts val="8400"/>
              <a:buNone/>
              <a:defRPr/>
            </a:lvl6pPr>
            <a:lvl7pPr lvl="6">
              <a:spcBef>
                <a:spcPts val="0"/>
              </a:spcBef>
              <a:spcAft>
                <a:spcPts val="0"/>
              </a:spcAft>
              <a:buSzPts val="8400"/>
              <a:buNone/>
              <a:defRPr/>
            </a:lvl7pPr>
            <a:lvl8pPr lvl="7">
              <a:spcBef>
                <a:spcPts val="0"/>
              </a:spcBef>
              <a:spcAft>
                <a:spcPts val="0"/>
              </a:spcAft>
              <a:buSzPts val="8400"/>
              <a:buNone/>
              <a:defRPr/>
            </a:lvl8pPr>
            <a:lvl9pPr lvl="8">
              <a:spcBef>
                <a:spcPts val="0"/>
              </a:spcBef>
              <a:spcAft>
                <a:spcPts val="0"/>
              </a:spcAft>
              <a:buSzPts val="8400"/>
              <a:buNone/>
              <a:defRPr/>
            </a:lvl9pPr>
          </a:lstStyle>
          <a:p/>
        </p:txBody>
      </p:sp>
      <p:sp>
        <p:nvSpPr>
          <p:cNvPr id="18" name="Google Shape;18;p4"/>
          <p:cNvSpPr txBox="1"/>
          <p:nvPr>
            <p:ph idx="1" type="body"/>
          </p:nvPr>
        </p:nvSpPr>
        <p:spPr>
          <a:xfrm>
            <a:off x="935100" y="3460500"/>
            <a:ext cx="25561800" cy="10258200"/>
          </a:xfrm>
          <a:prstGeom prst="rect">
            <a:avLst/>
          </a:prstGeom>
        </p:spPr>
        <p:txBody>
          <a:bodyPr anchorCtr="0" anchor="t" bIns="274350" lIns="274350" spcFirstLastPara="1" rIns="274350" wrap="square" tIns="274350">
            <a:normAutofit/>
          </a:bodyPr>
          <a:lstStyle>
            <a:lvl1pPr indent="-571500" lvl="0" marL="457200">
              <a:spcBef>
                <a:spcPts val="0"/>
              </a:spcBef>
              <a:spcAft>
                <a:spcPts val="0"/>
              </a:spcAft>
              <a:buSzPts val="5400"/>
              <a:buChar char="●"/>
              <a:defRPr/>
            </a:lvl1pPr>
            <a:lvl2pPr indent="-495300" lvl="1" marL="914400">
              <a:spcBef>
                <a:spcPts val="0"/>
              </a:spcBef>
              <a:spcAft>
                <a:spcPts val="0"/>
              </a:spcAft>
              <a:buSzPts val="4200"/>
              <a:buChar char="○"/>
              <a:defRPr/>
            </a:lvl2pPr>
            <a:lvl3pPr indent="-495300" lvl="2" marL="1371600">
              <a:spcBef>
                <a:spcPts val="0"/>
              </a:spcBef>
              <a:spcAft>
                <a:spcPts val="0"/>
              </a:spcAft>
              <a:buSzPts val="4200"/>
              <a:buChar char="■"/>
              <a:defRPr/>
            </a:lvl3pPr>
            <a:lvl4pPr indent="-495300" lvl="3" marL="1828800">
              <a:spcBef>
                <a:spcPts val="0"/>
              </a:spcBef>
              <a:spcAft>
                <a:spcPts val="0"/>
              </a:spcAft>
              <a:buSzPts val="4200"/>
              <a:buChar char="●"/>
              <a:defRPr/>
            </a:lvl4pPr>
            <a:lvl5pPr indent="-495300" lvl="4" marL="2286000">
              <a:spcBef>
                <a:spcPts val="0"/>
              </a:spcBef>
              <a:spcAft>
                <a:spcPts val="0"/>
              </a:spcAft>
              <a:buSzPts val="4200"/>
              <a:buChar char="○"/>
              <a:defRPr/>
            </a:lvl5pPr>
            <a:lvl6pPr indent="-495300" lvl="5" marL="2743200">
              <a:spcBef>
                <a:spcPts val="0"/>
              </a:spcBef>
              <a:spcAft>
                <a:spcPts val="0"/>
              </a:spcAft>
              <a:buSzPts val="4200"/>
              <a:buChar char="■"/>
              <a:defRPr/>
            </a:lvl6pPr>
            <a:lvl7pPr indent="-495300" lvl="6" marL="3200400">
              <a:spcBef>
                <a:spcPts val="0"/>
              </a:spcBef>
              <a:spcAft>
                <a:spcPts val="0"/>
              </a:spcAft>
              <a:buSzPts val="4200"/>
              <a:buChar char="●"/>
              <a:defRPr/>
            </a:lvl7pPr>
            <a:lvl8pPr indent="-495300" lvl="7" marL="3657600">
              <a:spcBef>
                <a:spcPts val="0"/>
              </a:spcBef>
              <a:spcAft>
                <a:spcPts val="0"/>
              </a:spcAft>
              <a:buSzPts val="4200"/>
              <a:buChar char="○"/>
              <a:defRPr/>
            </a:lvl8pPr>
            <a:lvl9pPr indent="-495300" lvl="8" marL="4114800">
              <a:spcBef>
                <a:spcPts val="0"/>
              </a:spcBef>
              <a:spcAft>
                <a:spcPts val="0"/>
              </a:spcAft>
              <a:buSzPts val="4200"/>
              <a:buChar char="■"/>
              <a:defRPr/>
            </a:lvl9pPr>
          </a:lstStyle>
          <a:p/>
        </p:txBody>
      </p:sp>
      <p:sp>
        <p:nvSpPr>
          <p:cNvPr id="19" name="Google Shape;19;p4"/>
          <p:cNvSpPr txBox="1"/>
          <p:nvPr>
            <p:ph idx="12" type="sldNum"/>
          </p:nvPr>
        </p:nvSpPr>
        <p:spPr>
          <a:xfrm>
            <a:off x="25417373" y="14002094"/>
            <a:ext cx="1646100" cy="1182000"/>
          </a:xfrm>
          <a:prstGeom prst="rect">
            <a:avLst/>
          </a:prstGeom>
        </p:spPr>
        <p:txBody>
          <a:bodyPr anchorCtr="0" anchor="ctr" bIns="274350" lIns="274350" spcFirstLastPara="1" rIns="274350" wrap="square" tIns="2743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935100" y="1336263"/>
            <a:ext cx="25561800" cy="1719600"/>
          </a:xfrm>
          <a:prstGeom prst="rect">
            <a:avLst/>
          </a:prstGeom>
        </p:spPr>
        <p:txBody>
          <a:bodyPr anchorCtr="0" anchor="t" bIns="274350" lIns="274350" spcFirstLastPara="1" rIns="274350" wrap="square" tIns="274350">
            <a:normAutofit/>
          </a:bodyPr>
          <a:lstStyle>
            <a:lvl1pPr lvl="0">
              <a:spcBef>
                <a:spcPts val="0"/>
              </a:spcBef>
              <a:spcAft>
                <a:spcPts val="0"/>
              </a:spcAft>
              <a:buSzPts val="8400"/>
              <a:buNone/>
              <a:defRPr/>
            </a:lvl1pPr>
            <a:lvl2pPr lvl="1">
              <a:spcBef>
                <a:spcPts val="0"/>
              </a:spcBef>
              <a:spcAft>
                <a:spcPts val="0"/>
              </a:spcAft>
              <a:buSzPts val="8400"/>
              <a:buNone/>
              <a:defRPr/>
            </a:lvl2pPr>
            <a:lvl3pPr lvl="2">
              <a:spcBef>
                <a:spcPts val="0"/>
              </a:spcBef>
              <a:spcAft>
                <a:spcPts val="0"/>
              </a:spcAft>
              <a:buSzPts val="8400"/>
              <a:buNone/>
              <a:defRPr/>
            </a:lvl3pPr>
            <a:lvl4pPr lvl="3">
              <a:spcBef>
                <a:spcPts val="0"/>
              </a:spcBef>
              <a:spcAft>
                <a:spcPts val="0"/>
              </a:spcAft>
              <a:buSzPts val="8400"/>
              <a:buNone/>
              <a:defRPr/>
            </a:lvl4pPr>
            <a:lvl5pPr lvl="4">
              <a:spcBef>
                <a:spcPts val="0"/>
              </a:spcBef>
              <a:spcAft>
                <a:spcPts val="0"/>
              </a:spcAft>
              <a:buSzPts val="8400"/>
              <a:buNone/>
              <a:defRPr/>
            </a:lvl5pPr>
            <a:lvl6pPr lvl="5">
              <a:spcBef>
                <a:spcPts val="0"/>
              </a:spcBef>
              <a:spcAft>
                <a:spcPts val="0"/>
              </a:spcAft>
              <a:buSzPts val="8400"/>
              <a:buNone/>
              <a:defRPr/>
            </a:lvl6pPr>
            <a:lvl7pPr lvl="6">
              <a:spcBef>
                <a:spcPts val="0"/>
              </a:spcBef>
              <a:spcAft>
                <a:spcPts val="0"/>
              </a:spcAft>
              <a:buSzPts val="8400"/>
              <a:buNone/>
              <a:defRPr/>
            </a:lvl7pPr>
            <a:lvl8pPr lvl="7">
              <a:spcBef>
                <a:spcPts val="0"/>
              </a:spcBef>
              <a:spcAft>
                <a:spcPts val="0"/>
              </a:spcAft>
              <a:buSzPts val="8400"/>
              <a:buNone/>
              <a:defRPr/>
            </a:lvl8pPr>
            <a:lvl9pPr lvl="8">
              <a:spcBef>
                <a:spcPts val="0"/>
              </a:spcBef>
              <a:spcAft>
                <a:spcPts val="0"/>
              </a:spcAft>
              <a:buSzPts val="8400"/>
              <a:buNone/>
              <a:defRPr/>
            </a:lvl9pPr>
          </a:lstStyle>
          <a:p/>
        </p:txBody>
      </p:sp>
      <p:sp>
        <p:nvSpPr>
          <p:cNvPr id="22" name="Google Shape;22;p5"/>
          <p:cNvSpPr txBox="1"/>
          <p:nvPr>
            <p:ph idx="1" type="body"/>
          </p:nvPr>
        </p:nvSpPr>
        <p:spPr>
          <a:xfrm>
            <a:off x="935100" y="3460500"/>
            <a:ext cx="11999700" cy="10258200"/>
          </a:xfrm>
          <a:prstGeom prst="rect">
            <a:avLst/>
          </a:prstGeom>
        </p:spPr>
        <p:txBody>
          <a:bodyPr anchorCtr="0" anchor="t" bIns="274350" lIns="274350" spcFirstLastPara="1" rIns="274350" wrap="square" tIns="274350">
            <a:normAutofit/>
          </a:bodyPr>
          <a:lstStyle>
            <a:lvl1pPr indent="-495300" lvl="0" marL="457200">
              <a:spcBef>
                <a:spcPts val="0"/>
              </a:spcBef>
              <a:spcAft>
                <a:spcPts val="0"/>
              </a:spcAft>
              <a:buSzPts val="4200"/>
              <a:buChar char="●"/>
              <a:defRPr sz="4200"/>
            </a:lvl1pPr>
            <a:lvl2pPr indent="-457200" lvl="1" marL="914400">
              <a:spcBef>
                <a:spcPts val="0"/>
              </a:spcBef>
              <a:spcAft>
                <a:spcPts val="0"/>
              </a:spcAft>
              <a:buSzPts val="3600"/>
              <a:buChar char="○"/>
              <a:defRPr sz="3600"/>
            </a:lvl2pPr>
            <a:lvl3pPr indent="-457200" lvl="2" marL="1371600">
              <a:spcBef>
                <a:spcPts val="0"/>
              </a:spcBef>
              <a:spcAft>
                <a:spcPts val="0"/>
              </a:spcAft>
              <a:buSzPts val="3600"/>
              <a:buChar char="■"/>
              <a:defRPr sz="3600"/>
            </a:lvl3pPr>
            <a:lvl4pPr indent="-457200" lvl="3" marL="1828800">
              <a:spcBef>
                <a:spcPts val="0"/>
              </a:spcBef>
              <a:spcAft>
                <a:spcPts val="0"/>
              </a:spcAft>
              <a:buSzPts val="3600"/>
              <a:buChar char="●"/>
              <a:defRPr sz="3600"/>
            </a:lvl4pPr>
            <a:lvl5pPr indent="-457200" lvl="4" marL="2286000">
              <a:spcBef>
                <a:spcPts val="0"/>
              </a:spcBef>
              <a:spcAft>
                <a:spcPts val="0"/>
              </a:spcAft>
              <a:buSzPts val="3600"/>
              <a:buChar char="○"/>
              <a:defRPr sz="3600"/>
            </a:lvl5pPr>
            <a:lvl6pPr indent="-457200" lvl="5" marL="2743200">
              <a:spcBef>
                <a:spcPts val="0"/>
              </a:spcBef>
              <a:spcAft>
                <a:spcPts val="0"/>
              </a:spcAft>
              <a:buSzPts val="3600"/>
              <a:buChar char="■"/>
              <a:defRPr sz="3600"/>
            </a:lvl6pPr>
            <a:lvl7pPr indent="-457200" lvl="6" marL="3200400">
              <a:spcBef>
                <a:spcPts val="0"/>
              </a:spcBef>
              <a:spcAft>
                <a:spcPts val="0"/>
              </a:spcAft>
              <a:buSzPts val="3600"/>
              <a:buChar char="●"/>
              <a:defRPr sz="3600"/>
            </a:lvl7pPr>
            <a:lvl8pPr indent="-457200" lvl="7" marL="3657600">
              <a:spcBef>
                <a:spcPts val="0"/>
              </a:spcBef>
              <a:spcAft>
                <a:spcPts val="0"/>
              </a:spcAft>
              <a:buSzPts val="3600"/>
              <a:buChar char="○"/>
              <a:defRPr sz="3600"/>
            </a:lvl8pPr>
            <a:lvl9pPr indent="-457200" lvl="8" marL="4114800">
              <a:spcBef>
                <a:spcPts val="0"/>
              </a:spcBef>
              <a:spcAft>
                <a:spcPts val="0"/>
              </a:spcAft>
              <a:buSzPts val="3600"/>
              <a:buChar char="■"/>
              <a:defRPr sz="3600"/>
            </a:lvl9pPr>
          </a:lstStyle>
          <a:p/>
        </p:txBody>
      </p:sp>
      <p:sp>
        <p:nvSpPr>
          <p:cNvPr id="23" name="Google Shape;23;p5"/>
          <p:cNvSpPr txBox="1"/>
          <p:nvPr>
            <p:ph idx="2" type="body"/>
          </p:nvPr>
        </p:nvSpPr>
        <p:spPr>
          <a:xfrm>
            <a:off x="14497200" y="3460500"/>
            <a:ext cx="11999700" cy="10258200"/>
          </a:xfrm>
          <a:prstGeom prst="rect">
            <a:avLst/>
          </a:prstGeom>
        </p:spPr>
        <p:txBody>
          <a:bodyPr anchorCtr="0" anchor="t" bIns="274350" lIns="274350" spcFirstLastPara="1" rIns="274350" wrap="square" tIns="274350">
            <a:normAutofit/>
          </a:bodyPr>
          <a:lstStyle>
            <a:lvl1pPr indent="-495300" lvl="0" marL="457200">
              <a:spcBef>
                <a:spcPts val="0"/>
              </a:spcBef>
              <a:spcAft>
                <a:spcPts val="0"/>
              </a:spcAft>
              <a:buSzPts val="4200"/>
              <a:buChar char="●"/>
              <a:defRPr sz="4200"/>
            </a:lvl1pPr>
            <a:lvl2pPr indent="-457200" lvl="1" marL="914400">
              <a:spcBef>
                <a:spcPts val="0"/>
              </a:spcBef>
              <a:spcAft>
                <a:spcPts val="0"/>
              </a:spcAft>
              <a:buSzPts val="3600"/>
              <a:buChar char="○"/>
              <a:defRPr sz="3600"/>
            </a:lvl2pPr>
            <a:lvl3pPr indent="-457200" lvl="2" marL="1371600">
              <a:spcBef>
                <a:spcPts val="0"/>
              </a:spcBef>
              <a:spcAft>
                <a:spcPts val="0"/>
              </a:spcAft>
              <a:buSzPts val="3600"/>
              <a:buChar char="■"/>
              <a:defRPr sz="3600"/>
            </a:lvl3pPr>
            <a:lvl4pPr indent="-457200" lvl="3" marL="1828800">
              <a:spcBef>
                <a:spcPts val="0"/>
              </a:spcBef>
              <a:spcAft>
                <a:spcPts val="0"/>
              </a:spcAft>
              <a:buSzPts val="3600"/>
              <a:buChar char="●"/>
              <a:defRPr sz="3600"/>
            </a:lvl4pPr>
            <a:lvl5pPr indent="-457200" lvl="4" marL="2286000">
              <a:spcBef>
                <a:spcPts val="0"/>
              </a:spcBef>
              <a:spcAft>
                <a:spcPts val="0"/>
              </a:spcAft>
              <a:buSzPts val="3600"/>
              <a:buChar char="○"/>
              <a:defRPr sz="3600"/>
            </a:lvl5pPr>
            <a:lvl6pPr indent="-457200" lvl="5" marL="2743200">
              <a:spcBef>
                <a:spcPts val="0"/>
              </a:spcBef>
              <a:spcAft>
                <a:spcPts val="0"/>
              </a:spcAft>
              <a:buSzPts val="3600"/>
              <a:buChar char="■"/>
              <a:defRPr sz="3600"/>
            </a:lvl6pPr>
            <a:lvl7pPr indent="-457200" lvl="6" marL="3200400">
              <a:spcBef>
                <a:spcPts val="0"/>
              </a:spcBef>
              <a:spcAft>
                <a:spcPts val="0"/>
              </a:spcAft>
              <a:buSzPts val="3600"/>
              <a:buChar char="●"/>
              <a:defRPr sz="3600"/>
            </a:lvl7pPr>
            <a:lvl8pPr indent="-457200" lvl="7" marL="3657600">
              <a:spcBef>
                <a:spcPts val="0"/>
              </a:spcBef>
              <a:spcAft>
                <a:spcPts val="0"/>
              </a:spcAft>
              <a:buSzPts val="3600"/>
              <a:buChar char="○"/>
              <a:defRPr sz="3600"/>
            </a:lvl8pPr>
            <a:lvl9pPr indent="-457200" lvl="8" marL="4114800">
              <a:spcBef>
                <a:spcPts val="0"/>
              </a:spcBef>
              <a:spcAft>
                <a:spcPts val="0"/>
              </a:spcAft>
              <a:buSzPts val="3600"/>
              <a:buChar char="■"/>
              <a:defRPr sz="3600"/>
            </a:lvl9pPr>
          </a:lstStyle>
          <a:p/>
        </p:txBody>
      </p:sp>
      <p:sp>
        <p:nvSpPr>
          <p:cNvPr id="24" name="Google Shape;24;p5"/>
          <p:cNvSpPr txBox="1"/>
          <p:nvPr>
            <p:ph idx="12" type="sldNum"/>
          </p:nvPr>
        </p:nvSpPr>
        <p:spPr>
          <a:xfrm>
            <a:off x="25417373" y="14002094"/>
            <a:ext cx="1646100" cy="1182000"/>
          </a:xfrm>
          <a:prstGeom prst="rect">
            <a:avLst/>
          </a:prstGeom>
        </p:spPr>
        <p:txBody>
          <a:bodyPr anchorCtr="0" anchor="ctr" bIns="274350" lIns="274350" spcFirstLastPara="1" rIns="274350" wrap="square" tIns="2743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935100" y="1336263"/>
            <a:ext cx="25561800" cy="1719600"/>
          </a:xfrm>
          <a:prstGeom prst="rect">
            <a:avLst/>
          </a:prstGeom>
        </p:spPr>
        <p:txBody>
          <a:bodyPr anchorCtr="0" anchor="t" bIns="274350" lIns="274350" spcFirstLastPara="1" rIns="274350" wrap="square" tIns="274350">
            <a:normAutofit/>
          </a:bodyPr>
          <a:lstStyle>
            <a:lvl1pPr lvl="0">
              <a:spcBef>
                <a:spcPts val="0"/>
              </a:spcBef>
              <a:spcAft>
                <a:spcPts val="0"/>
              </a:spcAft>
              <a:buSzPts val="8400"/>
              <a:buNone/>
              <a:defRPr/>
            </a:lvl1pPr>
            <a:lvl2pPr lvl="1">
              <a:spcBef>
                <a:spcPts val="0"/>
              </a:spcBef>
              <a:spcAft>
                <a:spcPts val="0"/>
              </a:spcAft>
              <a:buSzPts val="8400"/>
              <a:buNone/>
              <a:defRPr/>
            </a:lvl2pPr>
            <a:lvl3pPr lvl="2">
              <a:spcBef>
                <a:spcPts val="0"/>
              </a:spcBef>
              <a:spcAft>
                <a:spcPts val="0"/>
              </a:spcAft>
              <a:buSzPts val="8400"/>
              <a:buNone/>
              <a:defRPr/>
            </a:lvl3pPr>
            <a:lvl4pPr lvl="3">
              <a:spcBef>
                <a:spcPts val="0"/>
              </a:spcBef>
              <a:spcAft>
                <a:spcPts val="0"/>
              </a:spcAft>
              <a:buSzPts val="8400"/>
              <a:buNone/>
              <a:defRPr/>
            </a:lvl4pPr>
            <a:lvl5pPr lvl="4">
              <a:spcBef>
                <a:spcPts val="0"/>
              </a:spcBef>
              <a:spcAft>
                <a:spcPts val="0"/>
              </a:spcAft>
              <a:buSzPts val="8400"/>
              <a:buNone/>
              <a:defRPr/>
            </a:lvl5pPr>
            <a:lvl6pPr lvl="5">
              <a:spcBef>
                <a:spcPts val="0"/>
              </a:spcBef>
              <a:spcAft>
                <a:spcPts val="0"/>
              </a:spcAft>
              <a:buSzPts val="8400"/>
              <a:buNone/>
              <a:defRPr/>
            </a:lvl6pPr>
            <a:lvl7pPr lvl="6">
              <a:spcBef>
                <a:spcPts val="0"/>
              </a:spcBef>
              <a:spcAft>
                <a:spcPts val="0"/>
              </a:spcAft>
              <a:buSzPts val="8400"/>
              <a:buNone/>
              <a:defRPr/>
            </a:lvl7pPr>
            <a:lvl8pPr lvl="7">
              <a:spcBef>
                <a:spcPts val="0"/>
              </a:spcBef>
              <a:spcAft>
                <a:spcPts val="0"/>
              </a:spcAft>
              <a:buSzPts val="8400"/>
              <a:buNone/>
              <a:defRPr/>
            </a:lvl8pPr>
            <a:lvl9pPr lvl="8">
              <a:spcBef>
                <a:spcPts val="0"/>
              </a:spcBef>
              <a:spcAft>
                <a:spcPts val="0"/>
              </a:spcAft>
              <a:buSzPts val="8400"/>
              <a:buNone/>
              <a:defRPr/>
            </a:lvl9pPr>
          </a:lstStyle>
          <a:p/>
        </p:txBody>
      </p:sp>
      <p:sp>
        <p:nvSpPr>
          <p:cNvPr id="27" name="Google Shape;27;p6"/>
          <p:cNvSpPr txBox="1"/>
          <p:nvPr>
            <p:ph idx="12" type="sldNum"/>
          </p:nvPr>
        </p:nvSpPr>
        <p:spPr>
          <a:xfrm>
            <a:off x="25417373" y="14002094"/>
            <a:ext cx="1646100" cy="1182000"/>
          </a:xfrm>
          <a:prstGeom prst="rect">
            <a:avLst/>
          </a:prstGeom>
        </p:spPr>
        <p:txBody>
          <a:bodyPr anchorCtr="0" anchor="ctr" bIns="274350" lIns="274350" spcFirstLastPara="1" rIns="274350" wrap="square" tIns="2743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935100" y="1668283"/>
            <a:ext cx="8424000" cy="2269200"/>
          </a:xfrm>
          <a:prstGeom prst="rect">
            <a:avLst/>
          </a:prstGeom>
        </p:spPr>
        <p:txBody>
          <a:bodyPr anchorCtr="0" anchor="b" bIns="274350" lIns="274350" spcFirstLastPara="1" rIns="274350" wrap="square" tIns="274350">
            <a:normAutofit/>
          </a:bodyPr>
          <a:lstStyle>
            <a:lvl1pPr lvl="0">
              <a:spcBef>
                <a:spcPts val="0"/>
              </a:spcBef>
              <a:spcAft>
                <a:spcPts val="0"/>
              </a:spcAft>
              <a:buSzPts val="7200"/>
              <a:buNone/>
              <a:defRPr sz="7200"/>
            </a:lvl1pPr>
            <a:lvl2pPr lvl="1">
              <a:spcBef>
                <a:spcPts val="0"/>
              </a:spcBef>
              <a:spcAft>
                <a:spcPts val="0"/>
              </a:spcAft>
              <a:buSzPts val="7200"/>
              <a:buNone/>
              <a:defRPr sz="7200"/>
            </a:lvl2pPr>
            <a:lvl3pPr lvl="2">
              <a:spcBef>
                <a:spcPts val="0"/>
              </a:spcBef>
              <a:spcAft>
                <a:spcPts val="0"/>
              </a:spcAft>
              <a:buSzPts val="7200"/>
              <a:buNone/>
              <a:defRPr sz="7200"/>
            </a:lvl3pPr>
            <a:lvl4pPr lvl="3">
              <a:spcBef>
                <a:spcPts val="0"/>
              </a:spcBef>
              <a:spcAft>
                <a:spcPts val="0"/>
              </a:spcAft>
              <a:buSzPts val="7200"/>
              <a:buNone/>
              <a:defRPr sz="7200"/>
            </a:lvl4pPr>
            <a:lvl5pPr lvl="4">
              <a:spcBef>
                <a:spcPts val="0"/>
              </a:spcBef>
              <a:spcAft>
                <a:spcPts val="0"/>
              </a:spcAft>
              <a:buSzPts val="7200"/>
              <a:buNone/>
              <a:defRPr sz="7200"/>
            </a:lvl5pPr>
            <a:lvl6pPr lvl="5">
              <a:spcBef>
                <a:spcPts val="0"/>
              </a:spcBef>
              <a:spcAft>
                <a:spcPts val="0"/>
              </a:spcAft>
              <a:buSzPts val="7200"/>
              <a:buNone/>
              <a:defRPr sz="7200"/>
            </a:lvl6pPr>
            <a:lvl7pPr lvl="6">
              <a:spcBef>
                <a:spcPts val="0"/>
              </a:spcBef>
              <a:spcAft>
                <a:spcPts val="0"/>
              </a:spcAft>
              <a:buSzPts val="7200"/>
              <a:buNone/>
              <a:defRPr sz="7200"/>
            </a:lvl7pPr>
            <a:lvl8pPr lvl="7">
              <a:spcBef>
                <a:spcPts val="0"/>
              </a:spcBef>
              <a:spcAft>
                <a:spcPts val="0"/>
              </a:spcAft>
              <a:buSzPts val="7200"/>
              <a:buNone/>
              <a:defRPr sz="7200"/>
            </a:lvl8pPr>
            <a:lvl9pPr lvl="8">
              <a:spcBef>
                <a:spcPts val="0"/>
              </a:spcBef>
              <a:spcAft>
                <a:spcPts val="0"/>
              </a:spcAft>
              <a:buSzPts val="7200"/>
              <a:buNone/>
              <a:defRPr sz="7200"/>
            </a:lvl9pPr>
          </a:lstStyle>
          <a:p/>
        </p:txBody>
      </p:sp>
      <p:sp>
        <p:nvSpPr>
          <p:cNvPr id="30" name="Google Shape;30;p7"/>
          <p:cNvSpPr txBox="1"/>
          <p:nvPr>
            <p:ph idx="1" type="body"/>
          </p:nvPr>
        </p:nvSpPr>
        <p:spPr>
          <a:xfrm>
            <a:off x="935100" y="4172508"/>
            <a:ext cx="8424000" cy="9546600"/>
          </a:xfrm>
          <a:prstGeom prst="rect">
            <a:avLst/>
          </a:prstGeom>
        </p:spPr>
        <p:txBody>
          <a:bodyPr anchorCtr="0" anchor="t" bIns="274350" lIns="274350" spcFirstLastPara="1" rIns="274350" wrap="square" tIns="274350">
            <a:normAutofit/>
          </a:bodyPr>
          <a:lstStyle>
            <a:lvl1pPr indent="-457200" lvl="0" marL="457200">
              <a:spcBef>
                <a:spcPts val="0"/>
              </a:spcBef>
              <a:spcAft>
                <a:spcPts val="0"/>
              </a:spcAft>
              <a:buSzPts val="3600"/>
              <a:buChar char="●"/>
              <a:defRPr sz="3600"/>
            </a:lvl1pPr>
            <a:lvl2pPr indent="-457200" lvl="1" marL="914400">
              <a:spcBef>
                <a:spcPts val="0"/>
              </a:spcBef>
              <a:spcAft>
                <a:spcPts val="0"/>
              </a:spcAft>
              <a:buSzPts val="3600"/>
              <a:buChar char="○"/>
              <a:defRPr sz="3600"/>
            </a:lvl2pPr>
            <a:lvl3pPr indent="-457200" lvl="2" marL="1371600">
              <a:spcBef>
                <a:spcPts val="0"/>
              </a:spcBef>
              <a:spcAft>
                <a:spcPts val="0"/>
              </a:spcAft>
              <a:buSzPts val="3600"/>
              <a:buChar char="■"/>
              <a:defRPr sz="3600"/>
            </a:lvl3pPr>
            <a:lvl4pPr indent="-457200" lvl="3" marL="1828800">
              <a:spcBef>
                <a:spcPts val="0"/>
              </a:spcBef>
              <a:spcAft>
                <a:spcPts val="0"/>
              </a:spcAft>
              <a:buSzPts val="3600"/>
              <a:buChar char="●"/>
              <a:defRPr sz="3600"/>
            </a:lvl4pPr>
            <a:lvl5pPr indent="-457200" lvl="4" marL="2286000">
              <a:spcBef>
                <a:spcPts val="0"/>
              </a:spcBef>
              <a:spcAft>
                <a:spcPts val="0"/>
              </a:spcAft>
              <a:buSzPts val="3600"/>
              <a:buChar char="○"/>
              <a:defRPr sz="3600"/>
            </a:lvl5pPr>
            <a:lvl6pPr indent="-457200" lvl="5" marL="2743200">
              <a:spcBef>
                <a:spcPts val="0"/>
              </a:spcBef>
              <a:spcAft>
                <a:spcPts val="0"/>
              </a:spcAft>
              <a:buSzPts val="3600"/>
              <a:buChar char="■"/>
              <a:defRPr sz="3600"/>
            </a:lvl6pPr>
            <a:lvl7pPr indent="-457200" lvl="6" marL="3200400">
              <a:spcBef>
                <a:spcPts val="0"/>
              </a:spcBef>
              <a:spcAft>
                <a:spcPts val="0"/>
              </a:spcAft>
              <a:buSzPts val="3600"/>
              <a:buChar char="●"/>
              <a:defRPr sz="3600"/>
            </a:lvl7pPr>
            <a:lvl8pPr indent="-457200" lvl="7" marL="3657600">
              <a:spcBef>
                <a:spcPts val="0"/>
              </a:spcBef>
              <a:spcAft>
                <a:spcPts val="0"/>
              </a:spcAft>
              <a:buSzPts val="3600"/>
              <a:buChar char="○"/>
              <a:defRPr sz="3600"/>
            </a:lvl8pPr>
            <a:lvl9pPr indent="-457200" lvl="8" marL="4114800">
              <a:spcBef>
                <a:spcPts val="0"/>
              </a:spcBef>
              <a:spcAft>
                <a:spcPts val="0"/>
              </a:spcAft>
              <a:buSzPts val="3600"/>
              <a:buChar char="■"/>
              <a:defRPr sz="3600"/>
            </a:lvl9pPr>
          </a:lstStyle>
          <a:p/>
        </p:txBody>
      </p:sp>
      <p:sp>
        <p:nvSpPr>
          <p:cNvPr id="31" name="Google Shape;31;p7"/>
          <p:cNvSpPr txBox="1"/>
          <p:nvPr>
            <p:ph idx="12" type="sldNum"/>
          </p:nvPr>
        </p:nvSpPr>
        <p:spPr>
          <a:xfrm>
            <a:off x="25417373" y="14002094"/>
            <a:ext cx="1646100" cy="1182000"/>
          </a:xfrm>
          <a:prstGeom prst="rect">
            <a:avLst/>
          </a:prstGeom>
        </p:spPr>
        <p:txBody>
          <a:bodyPr anchorCtr="0" anchor="ctr" bIns="274350" lIns="274350" spcFirstLastPara="1" rIns="274350" wrap="square" tIns="2743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1470750" y="1351651"/>
            <a:ext cx="19103400" cy="12283200"/>
          </a:xfrm>
          <a:prstGeom prst="rect">
            <a:avLst/>
          </a:prstGeom>
        </p:spPr>
        <p:txBody>
          <a:bodyPr anchorCtr="0" anchor="ctr" bIns="274350" lIns="274350" spcFirstLastPara="1" rIns="274350" wrap="square" tIns="274350">
            <a:normAutofit/>
          </a:bodyPr>
          <a:lstStyle>
            <a:lvl1pPr lvl="0">
              <a:spcBef>
                <a:spcPts val="0"/>
              </a:spcBef>
              <a:spcAft>
                <a:spcPts val="0"/>
              </a:spcAft>
              <a:buSzPts val="14400"/>
              <a:buNone/>
              <a:defRPr sz="14400"/>
            </a:lvl1pPr>
            <a:lvl2pPr lvl="1">
              <a:spcBef>
                <a:spcPts val="0"/>
              </a:spcBef>
              <a:spcAft>
                <a:spcPts val="0"/>
              </a:spcAft>
              <a:buSzPts val="14400"/>
              <a:buNone/>
              <a:defRPr sz="14400"/>
            </a:lvl2pPr>
            <a:lvl3pPr lvl="2">
              <a:spcBef>
                <a:spcPts val="0"/>
              </a:spcBef>
              <a:spcAft>
                <a:spcPts val="0"/>
              </a:spcAft>
              <a:buSzPts val="14400"/>
              <a:buNone/>
              <a:defRPr sz="14400"/>
            </a:lvl3pPr>
            <a:lvl4pPr lvl="3">
              <a:spcBef>
                <a:spcPts val="0"/>
              </a:spcBef>
              <a:spcAft>
                <a:spcPts val="0"/>
              </a:spcAft>
              <a:buSzPts val="14400"/>
              <a:buNone/>
              <a:defRPr sz="14400"/>
            </a:lvl4pPr>
            <a:lvl5pPr lvl="4">
              <a:spcBef>
                <a:spcPts val="0"/>
              </a:spcBef>
              <a:spcAft>
                <a:spcPts val="0"/>
              </a:spcAft>
              <a:buSzPts val="14400"/>
              <a:buNone/>
              <a:defRPr sz="14400"/>
            </a:lvl5pPr>
            <a:lvl6pPr lvl="5">
              <a:spcBef>
                <a:spcPts val="0"/>
              </a:spcBef>
              <a:spcAft>
                <a:spcPts val="0"/>
              </a:spcAft>
              <a:buSzPts val="14400"/>
              <a:buNone/>
              <a:defRPr sz="14400"/>
            </a:lvl6pPr>
            <a:lvl7pPr lvl="6">
              <a:spcBef>
                <a:spcPts val="0"/>
              </a:spcBef>
              <a:spcAft>
                <a:spcPts val="0"/>
              </a:spcAft>
              <a:buSzPts val="14400"/>
              <a:buNone/>
              <a:defRPr sz="14400"/>
            </a:lvl7pPr>
            <a:lvl8pPr lvl="7">
              <a:spcBef>
                <a:spcPts val="0"/>
              </a:spcBef>
              <a:spcAft>
                <a:spcPts val="0"/>
              </a:spcAft>
              <a:buSzPts val="14400"/>
              <a:buNone/>
              <a:defRPr sz="14400"/>
            </a:lvl8pPr>
            <a:lvl9pPr lvl="8">
              <a:spcBef>
                <a:spcPts val="0"/>
              </a:spcBef>
              <a:spcAft>
                <a:spcPts val="0"/>
              </a:spcAft>
              <a:buSzPts val="14400"/>
              <a:buNone/>
              <a:defRPr sz="14400"/>
            </a:lvl9pPr>
          </a:lstStyle>
          <a:p/>
        </p:txBody>
      </p:sp>
      <p:sp>
        <p:nvSpPr>
          <p:cNvPr id="34" name="Google Shape;34;p8"/>
          <p:cNvSpPr txBox="1"/>
          <p:nvPr>
            <p:ph idx="12" type="sldNum"/>
          </p:nvPr>
        </p:nvSpPr>
        <p:spPr>
          <a:xfrm>
            <a:off x="25417373" y="14002094"/>
            <a:ext cx="1646100" cy="1182000"/>
          </a:xfrm>
          <a:prstGeom prst="rect">
            <a:avLst/>
          </a:prstGeom>
        </p:spPr>
        <p:txBody>
          <a:bodyPr anchorCtr="0" anchor="ctr" bIns="274350" lIns="274350" spcFirstLastPara="1" rIns="274350" wrap="square" tIns="2743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13716000" y="-375"/>
            <a:ext cx="13716000" cy="15444300"/>
          </a:xfrm>
          <a:prstGeom prst="rect">
            <a:avLst/>
          </a:prstGeom>
          <a:solidFill>
            <a:schemeClr val="lt2"/>
          </a:solidFill>
          <a:ln>
            <a:noFill/>
          </a:ln>
        </p:spPr>
        <p:txBody>
          <a:bodyPr anchorCtr="0" anchor="ctr" bIns="274350" lIns="274350" spcFirstLastPara="1" rIns="274350" wrap="square" tIns="27435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796500" y="3702816"/>
            <a:ext cx="12135600" cy="4450800"/>
          </a:xfrm>
          <a:prstGeom prst="rect">
            <a:avLst/>
          </a:prstGeom>
        </p:spPr>
        <p:txBody>
          <a:bodyPr anchorCtr="0" anchor="b" bIns="274350" lIns="274350" spcFirstLastPara="1" rIns="274350" wrap="square" tIns="274350">
            <a:normAutofit/>
          </a:bodyPr>
          <a:lstStyle>
            <a:lvl1pPr lvl="0" algn="ctr">
              <a:spcBef>
                <a:spcPts val="0"/>
              </a:spcBef>
              <a:spcAft>
                <a:spcPts val="0"/>
              </a:spcAft>
              <a:buSzPts val="12600"/>
              <a:buNone/>
              <a:defRPr sz="12600"/>
            </a:lvl1pPr>
            <a:lvl2pPr lvl="1" algn="ctr">
              <a:spcBef>
                <a:spcPts val="0"/>
              </a:spcBef>
              <a:spcAft>
                <a:spcPts val="0"/>
              </a:spcAft>
              <a:buSzPts val="12600"/>
              <a:buNone/>
              <a:defRPr sz="12600"/>
            </a:lvl2pPr>
            <a:lvl3pPr lvl="2" algn="ctr">
              <a:spcBef>
                <a:spcPts val="0"/>
              </a:spcBef>
              <a:spcAft>
                <a:spcPts val="0"/>
              </a:spcAft>
              <a:buSzPts val="12600"/>
              <a:buNone/>
              <a:defRPr sz="12600"/>
            </a:lvl3pPr>
            <a:lvl4pPr lvl="3" algn="ctr">
              <a:spcBef>
                <a:spcPts val="0"/>
              </a:spcBef>
              <a:spcAft>
                <a:spcPts val="0"/>
              </a:spcAft>
              <a:buSzPts val="12600"/>
              <a:buNone/>
              <a:defRPr sz="12600"/>
            </a:lvl4pPr>
            <a:lvl5pPr lvl="4" algn="ctr">
              <a:spcBef>
                <a:spcPts val="0"/>
              </a:spcBef>
              <a:spcAft>
                <a:spcPts val="0"/>
              </a:spcAft>
              <a:buSzPts val="12600"/>
              <a:buNone/>
              <a:defRPr sz="12600"/>
            </a:lvl5pPr>
            <a:lvl6pPr lvl="5" algn="ctr">
              <a:spcBef>
                <a:spcPts val="0"/>
              </a:spcBef>
              <a:spcAft>
                <a:spcPts val="0"/>
              </a:spcAft>
              <a:buSzPts val="12600"/>
              <a:buNone/>
              <a:defRPr sz="12600"/>
            </a:lvl6pPr>
            <a:lvl7pPr lvl="6" algn="ctr">
              <a:spcBef>
                <a:spcPts val="0"/>
              </a:spcBef>
              <a:spcAft>
                <a:spcPts val="0"/>
              </a:spcAft>
              <a:buSzPts val="12600"/>
              <a:buNone/>
              <a:defRPr sz="12600"/>
            </a:lvl7pPr>
            <a:lvl8pPr lvl="7" algn="ctr">
              <a:spcBef>
                <a:spcPts val="0"/>
              </a:spcBef>
              <a:spcAft>
                <a:spcPts val="0"/>
              </a:spcAft>
              <a:buSzPts val="12600"/>
              <a:buNone/>
              <a:defRPr sz="12600"/>
            </a:lvl8pPr>
            <a:lvl9pPr lvl="8" algn="ctr">
              <a:spcBef>
                <a:spcPts val="0"/>
              </a:spcBef>
              <a:spcAft>
                <a:spcPts val="0"/>
              </a:spcAft>
              <a:buSzPts val="12600"/>
              <a:buNone/>
              <a:defRPr sz="12600"/>
            </a:lvl9pPr>
          </a:lstStyle>
          <a:p/>
        </p:txBody>
      </p:sp>
      <p:sp>
        <p:nvSpPr>
          <p:cNvPr id="38" name="Google Shape;38;p9"/>
          <p:cNvSpPr txBox="1"/>
          <p:nvPr>
            <p:ph idx="1" type="subTitle"/>
          </p:nvPr>
        </p:nvSpPr>
        <p:spPr>
          <a:xfrm>
            <a:off x="796500" y="8416705"/>
            <a:ext cx="12135600" cy="3708600"/>
          </a:xfrm>
          <a:prstGeom prst="rect">
            <a:avLst/>
          </a:prstGeom>
        </p:spPr>
        <p:txBody>
          <a:bodyPr anchorCtr="0" anchor="t" bIns="274350" lIns="274350" spcFirstLastPara="1" rIns="274350" wrap="square" tIns="274350">
            <a:normAutofit/>
          </a:bodyPr>
          <a:lstStyle>
            <a:lvl1pPr lvl="0" algn="ctr">
              <a:lnSpc>
                <a:spcPct val="100000"/>
              </a:lnSpc>
              <a:spcBef>
                <a:spcPts val="0"/>
              </a:spcBef>
              <a:spcAft>
                <a:spcPts val="0"/>
              </a:spcAft>
              <a:buSzPts val="6300"/>
              <a:buNone/>
              <a:defRPr sz="6300"/>
            </a:lvl1pPr>
            <a:lvl2pPr lvl="1" algn="ctr">
              <a:lnSpc>
                <a:spcPct val="100000"/>
              </a:lnSpc>
              <a:spcBef>
                <a:spcPts val="0"/>
              </a:spcBef>
              <a:spcAft>
                <a:spcPts val="0"/>
              </a:spcAft>
              <a:buSzPts val="6300"/>
              <a:buNone/>
              <a:defRPr sz="6300"/>
            </a:lvl2pPr>
            <a:lvl3pPr lvl="2" algn="ctr">
              <a:lnSpc>
                <a:spcPct val="100000"/>
              </a:lnSpc>
              <a:spcBef>
                <a:spcPts val="0"/>
              </a:spcBef>
              <a:spcAft>
                <a:spcPts val="0"/>
              </a:spcAft>
              <a:buSzPts val="6300"/>
              <a:buNone/>
              <a:defRPr sz="6300"/>
            </a:lvl3pPr>
            <a:lvl4pPr lvl="3" algn="ctr">
              <a:lnSpc>
                <a:spcPct val="100000"/>
              </a:lnSpc>
              <a:spcBef>
                <a:spcPts val="0"/>
              </a:spcBef>
              <a:spcAft>
                <a:spcPts val="0"/>
              </a:spcAft>
              <a:buSzPts val="6300"/>
              <a:buNone/>
              <a:defRPr sz="6300"/>
            </a:lvl4pPr>
            <a:lvl5pPr lvl="4" algn="ctr">
              <a:lnSpc>
                <a:spcPct val="100000"/>
              </a:lnSpc>
              <a:spcBef>
                <a:spcPts val="0"/>
              </a:spcBef>
              <a:spcAft>
                <a:spcPts val="0"/>
              </a:spcAft>
              <a:buSzPts val="6300"/>
              <a:buNone/>
              <a:defRPr sz="6300"/>
            </a:lvl5pPr>
            <a:lvl6pPr lvl="5" algn="ctr">
              <a:lnSpc>
                <a:spcPct val="100000"/>
              </a:lnSpc>
              <a:spcBef>
                <a:spcPts val="0"/>
              </a:spcBef>
              <a:spcAft>
                <a:spcPts val="0"/>
              </a:spcAft>
              <a:buSzPts val="6300"/>
              <a:buNone/>
              <a:defRPr sz="6300"/>
            </a:lvl6pPr>
            <a:lvl7pPr lvl="6" algn="ctr">
              <a:lnSpc>
                <a:spcPct val="100000"/>
              </a:lnSpc>
              <a:spcBef>
                <a:spcPts val="0"/>
              </a:spcBef>
              <a:spcAft>
                <a:spcPts val="0"/>
              </a:spcAft>
              <a:buSzPts val="6300"/>
              <a:buNone/>
              <a:defRPr sz="6300"/>
            </a:lvl7pPr>
            <a:lvl8pPr lvl="7" algn="ctr">
              <a:lnSpc>
                <a:spcPct val="100000"/>
              </a:lnSpc>
              <a:spcBef>
                <a:spcPts val="0"/>
              </a:spcBef>
              <a:spcAft>
                <a:spcPts val="0"/>
              </a:spcAft>
              <a:buSzPts val="6300"/>
              <a:buNone/>
              <a:defRPr sz="6300"/>
            </a:lvl8pPr>
            <a:lvl9pPr lvl="8" algn="ctr">
              <a:lnSpc>
                <a:spcPct val="100000"/>
              </a:lnSpc>
              <a:spcBef>
                <a:spcPts val="0"/>
              </a:spcBef>
              <a:spcAft>
                <a:spcPts val="0"/>
              </a:spcAft>
              <a:buSzPts val="6300"/>
              <a:buNone/>
              <a:defRPr sz="6300"/>
            </a:lvl9pPr>
          </a:lstStyle>
          <a:p/>
        </p:txBody>
      </p:sp>
      <p:sp>
        <p:nvSpPr>
          <p:cNvPr id="39" name="Google Shape;39;p9"/>
          <p:cNvSpPr txBox="1"/>
          <p:nvPr>
            <p:ph idx="2" type="body"/>
          </p:nvPr>
        </p:nvSpPr>
        <p:spPr>
          <a:xfrm>
            <a:off x="14818500" y="2174157"/>
            <a:ext cx="11511000" cy="11095200"/>
          </a:xfrm>
          <a:prstGeom prst="rect">
            <a:avLst/>
          </a:prstGeom>
        </p:spPr>
        <p:txBody>
          <a:bodyPr anchorCtr="0" anchor="ctr" bIns="274350" lIns="274350" spcFirstLastPara="1" rIns="274350" wrap="square" tIns="274350">
            <a:normAutofit/>
          </a:bodyPr>
          <a:lstStyle>
            <a:lvl1pPr indent="-571500" lvl="0" marL="457200">
              <a:spcBef>
                <a:spcPts val="0"/>
              </a:spcBef>
              <a:spcAft>
                <a:spcPts val="0"/>
              </a:spcAft>
              <a:buSzPts val="5400"/>
              <a:buChar char="●"/>
              <a:defRPr/>
            </a:lvl1pPr>
            <a:lvl2pPr indent="-495300" lvl="1" marL="914400">
              <a:spcBef>
                <a:spcPts val="0"/>
              </a:spcBef>
              <a:spcAft>
                <a:spcPts val="0"/>
              </a:spcAft>
              <a:buSzPts val="4200"/>
              <a:buChar char="○"/>
              <a:defRPr/>
            </a:lvl2pPr>
            <a:lvl3pPr indent="-495300" lvl="2" marL="1371600">
              <a:spcBef>
                <a:spcPts val="0"/>
              </a:spcBef>
              <a:spcAft>
                <a:spcPts val="0"/>
              </a:spcAft>
              <a:buSzPts val="4200"/>
              <a:buChar char="■"/>
              <a:defRPr/>
            </a:lvl3pPr>
            <a:lvl4pPr indent="-495300" lvl="3" marL="1828800">
              <a:spcBef>
                <a:spcPts val="0"/>
              </a:spcBef>
              <a:spcAft>
                <a:spcPts val="0"/>
              </a:spcAft>
              <a:buSzPts val="4200"/>
              <a:buChar char="●"/>
              <a:defRPr/>
            </a:lvl4pPr>
            <a:lvl5pPr indent="-495300" lvl="4" marL="2286000">
              <a:spcBef>
                <a:spcPts val="0"/>
              </a:spcBef>
              <a:spcAft>
                <a:spcPts val="0"/>
              </a:spcAft>
              <a:buSzPts val="4200"/>
              <a:buChar char="○"/>
              <a:defRPr/>
            </a:lvl5pPr>
            <a:lvl6pPr indent="-495300" lvl="5" marL="2743200">
              <a:spcBef>
                <a:spcPts val="0"/>
              </a:spcBef>
              <a:spcAft>
                <a:spcPts val="0"/>
              </a:spcAft>
              <a:buSzPts val="4200"/>
              <a:buChar char="■"/>
              <a:defRPr/>
            </a:lvl6pPr>
            <a:lvl7pPr indent="-495300" lvl="6" marL="3200400">
              <a:spcBef>
                <a:spcPts val="0"/>
              </a:spcBef>
              <a:spcAft>
                <a:spcPts val="0"/>
              </a:spcAft>
              <a:buSzPts val="4200"/>
              <a:buChar char="●"/>
              <a:defRPr/>
            </a:lvl7pPr>
            <a:lvl8pPr indent="-495300" lvl="7" marL="3657600">
              <a:spcBef>
                <a:spcPts val="0"/>
              </a:spcBef>
              <a:spcAft>
                <a:spcPts val="0"/>
              </a:spcAft>
              <a:buSzPts val="4200"/>
              <a:buChar char="○"/>
              <a:defRPr/>
            </a:lvl8pPr>
            <a:lvl9pPr indent="-495300" lvl="8" marL="4114800">
              <a:spcBef>
                <a:spcPts val="0"/>
              </a:spcBef>
              <a:spcAft>
                <a:spcPts val="0"/>
              </a:spcAft>
              <a:buSzPts val="4200"/>
              <a:buChar char="■"/>
              <a:defRPr/>
            </a:lvl9pPr>
          </a:lstStyle>
          <a:p/>
        </p:txBody>
      </p:sp>
      <p:sp>
        <p:nvSpPr>
          <p:cNvPr id="40" name="Google Shape;40;p9"/>
          <p:cNvSpPr txBox="1"/>
          <p:nvPr>
            <p:ph idx="12" type="sldNum"/>
          </p:nvPr>
        </p:nvSpPr>
        <p:spPr>
          <a:xfrm>
            <a:off x="25417373" y="14002094"/>
            <a:ext cx="1646100" cy="1182000"/>
          </a:xfrm>
          <a:prstGeom prst="rect">
            <a:avLst/>
          </a:prstGeom>
        </p:spPr>
        <p:txBody>
          <a:bodyPr anchorCtr="0" anchor="ctr" bIns="274350" lIns="274350" spcFirstLastPara="1" rIns="274350" wrap="square" tIns="2743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935100" y="12703014"/>
            <a:ext cx="17996400" cy="1816800"/>
          </a:xfrm>
          <a:prstGeom prst="rect">
            <a:avLst/>
          </a:prstGeom>
        </p:spPr>
        <p:txBody>
          <a:bodyPr anchorCtr="0" anchor="ctr" bIns="274350" lIns="274350" spcFirstLastPara="1" rIns="274350" wrap="square" tIns="274350">
            <a:normAutofit/>
          </a:bodyPr>
          <a:lstStyle>
            <a:lvl1pPr indent="-228600" lvl="0" marL="457200">
              <a:lnSpc>
                <a:spcPct val="100000"/>
              </a:lnSpc>
              <a:spcBef>
                <a:spcPts val="0"/>
              </a:spcBef>
              <a:spcAft>
                <a:spcPts val="0"/>
              </a:spcAft>
              <a:buSzPts val="5400"/>
              <a:buNone/>
              <a:defRPr/>
            </a:lvl1pPr>
          </a:lstStyle>
          <a:p/>
        </p:txBody>
      </p:sp>
      <p:sp>
        <p:nvSpPr>
          <p:cNvPr id="43" name="Google Shape;43;p10"/>
          <p:cNvSpPr txBox="1"/>
          <p:nvPr>
            <p:ph idx="12" type="sldNum"/>
          </p:nvPr>
        </p:nvSpPr>
        <p:spPr>
          <a:xfrm>
            <a:off x="25417373" y="14002094"/>
            <a:ext cx="1646100" cy="1182000"/>
          </a:xfrm>
          <a:prstGeom prst="rect">
            <a:avLst/>
          </a:prstGeom>
        </p:spPr>
        <p:txBody>
          <a:bodyPr anchorCtr="0" anchor="ctr" bIns="274350" lIns="274350" spcFirstLastPara="1" rIns="274350" wrap="square" tIns="2743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935100" y="1336263"/>
            <a:ext cx="25561800" cy="1719600"/>
          </a:xfrm>
          <a:prstGeom prst="rect">
            <a:avLst/>
          </a:prstGeom>
          <a:noFill/>
          <a:ln>
            <a:noFill/>
          </a:ln>
        </p:spPr>
        <p:txBody>
          <a:bodyPr anchorCtr="0" anchor="t" bIns="274350" lIns="274350" spcFirstLastPara="1" rIns="274350" wrap="square" tIns="274350">
            <a:normAutofit/>
          </a:bodyPr>
          <a:lstStyle>
            <a:lvl1pPr lvl="0">
              <a:spcBef>
                <a:spcPts val="0"/>
              </a:spcBef>
              <a:spcAft>
                <a:spcPts val="0"/>
              </a:spcAft>
              <a:buClr>
                <a:schemeClr val="dk1"/>
              </a:buClr>
              <a:buSzPts val="8400"/>
              <a:buNone/>
              <a:defRPr sz="8400">
                <a:solidFill>
                  <a:schemeClr val="dk1"/>
                </a:solidFill>
              </a:defRPr>
            </a:lvl1pPr>
            <a:lvl2pPr lvl="1">
              <a:spcBef>
                <a:spcPts val="0"/>
              </a:spcBef>
              <a:spcAft>
                <a:spcPts val="0"/>
              </a:spcAft>
              <a:buClr>
                <a:schemeClr val="dk1"/>
              </a:buClr>
              <a:buSzPts val="8400"/>
              <a:buNone/>
              <a:defRPr sz="8400">
                <a:solidFill>
                  <a:schemeClr val="dk1"/>
                </a:solidFill>
              </a:defRPr>
            </a:lvl2pPr>
            <a:lvl3pPr lvl="2">
              <a:spcBef>
                <a:spcPts val="0"/>
              </a:spcBef>
              <a:spcAft>
                <a:spcPts val="0"/>
              </a:spcAft>
              <a:buClr>
                <a:schemeClr val="dk1"/>
              </a:buClr>
              <a:buSzPts val="8400"/>
              <a:buNone/>
              <a:defRPr sz="8400">
                <a:solidFill>
                  <a:schemeClr val="dk1"/>
                </a:solidFill>
              </a:defRPr>
            </a:lvl3pPr>
            <a:lvl4pPr lvl="3">
              <a:spcBef>
                <a:spcPts val="0"/>
              </a:spcBef>
              <a:spcAft>
                <a:spcPts val="0"/>
              </a:spcAft>
              <a:buClr>
                <a:schemeClr val="dk1"/>
              </a:buClr>
              <a:buSzPts val="8400"/>
              <a:buNone/>
              <a:defRPr sz="8400">
                <a:solidFill>
                  <a:schemeClr val="dk1"/>
                </a:solidFill>
              </a:defRPr>
            </a:lvl4pPr>
            <a:lvl5pPr lvl="4">
              <a:spcBef>
                <a:spcPts val="0"/>
              </a:spcBef>
              <a:spcAft>
                <a:spcPts val="0"/>
              </a:spcAft>
              <a:buClr>
                <a:schemeClr val="dk1"/>
              </a:buClr>
              <a:buSzPts val="8400"/>
              <a:buNone/>
              <a:defRPr sz="8400">
                <a:solidFill>
                  <a:schemeClr val="dk1"/>
                </a:solidFill>
              </a:defRPr>
            </a:lvl5pPr>
            <a:lvl6pPr lvl="5">
              <a:spcBef>
                <a:spcPts val="0"/>
              </a:spcBef>
              <a:spcAft>
                <a:spcPts val="0"/>
              </a:spcAft>
              <a:buClr>
                <a:schemeClr val="dk1"/>
              </a:buClr>
              <a:buSzPts val="8400"/>
              <a:buNone/>
              <a:defRPr sz="8400">
                <a:solidFill>
                  <a:schemeClr val="dk1"/>
                </a:solidFill>
              </a:defRPr>
            </a:lvl6pPr>
            <a:lvl7pPr lvl="6">
              <a:spcBef>
                <a:spcPts val="0"/>
              </a:spcBef>
              <a:spcAft>
                <a:spcPts val="0"/>
              </a:spcAft>
              <a:buClr>
                <a:schemeClr val="dk1"/>
              </a:buClr>
              <a:buSzPts val="8400"/>
              <a:buNone/>
              <a:defRPr sz="8400">
                <a:solidFill>
                  <a:schemeClr val="dk1"/>
                </a:solidFill>
              </a:defRPr>
            </a:lvl7pPr>
            <a:lvl8pPr lvl="7">
              <a:spcBef>
                <a:spcPts val="0"/>
              </a:spcBef>
              <a:spcAft>
                <a:spcPts val="0"/>
              </a:spcAft>
              <a:buClr>
                <a:schemeClr val="dk1"/>
              </a:buClr>
              <a:buSzPts val="8400"/>
              <a:buNone/>
              <a:defRPr sz="8400">
                <a:solidFill>
                  <a:schemeClr val="dk1"/>
                </a:solidFill>
              </a:defRPr>
            </a:lvl8pPr>
            <a:lvl9pPr lvl="8">
              <a:spcBef>
                <a:spcPts val="0"/>
              </a:spcBef>
              <a:spcAft>
                <a:spcPts val="0"/>
              </a:spcAft>
              <a:buClr>
                <a:schemeClr val="dk1"/>
              </a:buClr>
              <a:buSzPts val="8400"/>
              <a:buNone/>
              <a:defRPr sz="8400">
                <a:solidFill>
                  <a:schemeClr val="dk1"/>
                </a:solidFill>
              </a:defRPr>
            </a:lvl9pPr>
          </a:lstStyle>
          <a:p/>
        </p:txBody>
      </p:sp>
      <p:sp>
        <p:nvSpPr>
          <p:cNvPr id="7" name="Google Shape;7;p1"/>
          <p:cNvSpPr txBox="1"/>
          <p:nvPr>
            <p:ph idx="1" type="body"/>
          </p:nvPr>
        </p:nvSpPr>
        <p:spPr>
          <a:xfrm>
            <a:off x="935100" y="3460500"/>
            <a:ext cx="25561800" cy="10258200"/>
          </a:xfrm>
          <a:prstGeom prst="rect">
            <a:avLst/>
          </a:prstGeom>
          <a:noFill/>
          <a:ln>
            <a:noFill/>
          </a:ln>
        </p:spPr>
        <p:txBody>
          <a:bodyPr anchorCtr="0" anchor="t" bIns="274350" lIns="274350" spcFirstLastPara="1" rIns="274350" wrap="square" tIns="274350">
            <a:normAutofit/>
          </a:bodyPr>
          <a:lstStyle>
            <a:lvl1pPr indent="-571500" lvl="0" marL="457200">
              <a:lnSpc>
                <a:spcPct val="115000"/>
              </a:lnSpc>
              <a:spcBef>
                <a:spcPts val="0"/>
              </a:spcBef>
              <a:spcAft>
                <a:spcPts val="0"/>
              </a:spcAft>
              <a:buClr>
                <a:schemeClr val="dk2"/>
              </a:buClr>
              <a:buSzPts val="5400"/>
              <a:buChar char="●"/>
              <a:defRPr sz="5400">
                <a:solidFill>
                  <a:schemeClr val="dk2"/>
                </a:solidFill>
              </a:defRPr>
            </a:lvl1pPr>
            <a:lvl2pPr indent="-495300" lvl="1" marL="914400">
              <a:lnSpc>
                <a:spcPct val="115000"/>
              </a:lnSpc>
              <a:spcBef>
                <a:spcPts val="0"/>
              </a:spcBef>
              <a:spcAft>
                <a:spcPts val="0"/>
              </a:spcAft>
              <a:buClr>
                <a:schemeClr val="dk2"/>
              </a:buClr>
              <a:buSzPts val="4200"/>
              <a:buChar char="○"/>
              <a:defRPr sz="4200">
                <a:solidFill>
                  <a:schemeClr val="dk2"/>
                </a:solidFill>
              </a:defRPr>
            </a:lvl2pPr>
            <a:lvl3pPr indent="-495300" lvl="2" marL="1371600">
              <a:lnSpc>
                <a:spcPct val="115000"/>
              </a:lnSpc>
              <a:spcBef>
                <a:spcPts val="0"/>
              </a:spcBef>
              <a:spcAft>
                <a:spcPts val="0"/>
              </a:spcAft>
              <a:buClr>
                <a:schemeClr val="dk2"/>
              </a:buClr>
              <a:buSzPts val="4200"/>
              <a:buChar char="■"/>
              <a:defRPr sz="4200">
                <a:solidFill>
                  <a:schemeClr val="dk2"/>
                </a:solidFill>
              </a:defRPr>
            </a:lvl3pPr>
            <a:lvl4pPr indent="-495300" lvl="3" marL="1828800">
              <a:lnSpc>
                <a:spcPct val="115000"/>
              </a:lnSpc>
              <a:spcBef>
                <a:spcPts val="0"/>
              </a:spcBef>
              <a:spcAft>
                <a:spcPts val="0"/>
              </a:spcAft>
              <a:buClr>
                <a:schemeClr val="dk2"/>
              </a:buClr>
              <a:buSzPts val="4200"/>
              <a:buChar char="●"/>
              <a:defRPr sz="4200">
                <a:solidFill>
                  <a:schemeClr val="dk2"/>
                </a:solidFill>
              </a:defRPr>
            </a:lvl4pPr>
            <a:lvl5pPr indent="-495300" lvl="4" marL="2286000">
              <a:lnSpc>
                <a:spcPct val="115000"/>
              </a:lnSpc>
              <a:spcBef>
                <a:spcPts val="0"/>
              </a:spcBef>
              <a:spcAft>
                <a:spcPts val="0"/>
              </a:spcAft>
              <a:buClr>
                <a:schemeClr val="dk2"/>
              </a:buClr>
              <a:buSzPts val="4200"/>
              <a:buChar char="○"/>
              <a:defRPr sz="4200">
                <a:solidFill>
                  <a:schemeClr val="dk2"/>
                </a:solidFill>
              </a:defRPr>
            </a:lvl5pPr>
            <a:lvl6pPr indent="-495300" lvl="5" marL="2743200">
              <a:lnSpc>
                <a:spcPct val="115000"/>
              </a:lnSpc>
              <a:spcBef>
                <a:spcPts val="0"/>
              </a:spcBef>
              <a:spcAft>
                <a:spcPts val="0"/>
              </a:spcAft>
              <a:buClr>
                <a:schemeClr val="dk2"/>
              </a:buClr>
              <a:buSzPts val="4200"/>
              <a:buChar char="■"/>
              <a:defRPr sz="4200">
                <a:solidFill>
                  <a:schemeClr val="dk2"/>
                </a:solidFill>
              </a:defRPr>
            </a:lvl6pPr>
            <a:lvl7pPr indent="-495300" lvl="6" marL="3200400">
              <a:lnSpc>
                <a:spcPct val="115000"/>
              </a:lnSpc>
              <a:spcBef>
                <a:spcPts val="0"/>
              </a:spcBef>
              <a:spcAft>
                <a:spcPts val="0"/>
              </a:spcAft>
              <a:buClr>
                <a:schemeClr val="dk2"/>
              </a:buClr>
              <a:buSzPts val="4200"/>
              <a:buChar char="●"/>
              <a:defRPr sz="4200">
                <a:solidFill>
                  <a:schemeClr val="dk2"/>
                </a:solidFill>
              </a:defRPr>
            </a:lvl7pPr>
            <a:lvl8pPr indent="-495300" lvl="7" marL="3657600">
              <a:lnSpc>
                <a:spcPct val="115000"/>
              </a:lnSpc>
              <a:spcBef>
                <a:spcPts val="0"/>
              </a:spcBef>
              <a:spcAft>
                <a:spcPts val="0"/>
              </a:spcAft>
              <a:buClr>
                <a:schemeClr val="dk2"/>
              </a:buClr>
              <a:buSzPts val="4200"/>
              <a:buChar char="○"/>
              <a:defRPr sz="4200">
                <a:solidFill>
                  <a:schemeClr val="dk2"/>
                </a:solidFill>
              </a:defRPr>
            </a:lvl8pPr>
            <a:lvl9pPr indent="-495300" lvl="8" marL="4114800">
              <a:lnSpc>
                <a:spcPct val="115000"/>
              </a:lnSpc>
              <a:spcBef>
                <a:spcPts val="0"/>
              </a:spcBef>
              <a:spcAft>
                <a:spcPts val="0"/>
              </a:spcAft>
              <a:buClr>
                <a:schemeClr val="dk2"/>
              </a:buClr>
              <a:buSzPts val="4200"/>
              <a:buChar char="■"/>
              <a:defRPr sz="4200">
                <a:solidFill>
                  <a:schemeClr val="dk2"/>
                </a:solidFill>
              </a:defRPr>
            </a:lvl9pPr>
          </a:lstStyle>
          <a:p/>
        </p:txBody>
      </p:sp>
      <p:sp>
        <p:nvSpPr>
          <p:cNvPr id="8" name="Google Shape;8;p1"/>
          <p:cNvSpPr txBox="1"/>
          <p:nvPr>
            <p:ph idx="12" type="sldNum"/>
          </p:nvPr>
        </p:nvSpPr>
        <p:spPr>
          <a:xfrm>
            <a:off x="25417373" y="14002094"/>
            <a:ext cx="1646100" cy="1182000"/>
          </a:xfrm>
          <a:prstGeom prst="rect">
            <a:avLst/>
          </a:prstGeom>
          <a:noFill/>
          <a:ln>
            <a:noFill/>
          </a:ln>
        </p:spPr>
        <p:txBody>
          <a:bodyPr anchorCtr="0" anchor="ctr" bIns="274350" lIns="274350" spcFirstLastPara="1" rIns="274350" wrap="square" tIns="274350">
            <a:normAutofit/>
          </a:bodyPr>
          <a:lstStyle>
            <a:lvl1pPr lvl="0" algn="r">
              <a:buNone/>
              <a:defRPr sz="3000">
                <a:solidFill>
                  <a:schemeClr val="dk2"/>
                </a:solidFill>
              </a:defRPr>
            </a:lvl1pPr>
            <a:lvl2pPr lvl="1" algn="r">
              <a:buNone/>
              <a:defRPr sz="3000">
                <a:solidFill>
                  <a:schemeClr val="dk2"/>
                </a:solidFill>
              </a:defRPr>
            </a:lvl2pPr>
            <a:lvl3pPr lvl="2" algn="r">
              <a:buNone/>
              <a:defRPr sz="3000">
                <a:solidFill>
                  <a:schemeClr val="dk2"/>
                </a:solidFill>
              </a:defRPr>
            </a:lvl3pPr>
            <a:lvl4pPr lvl="3" algn="r">
              <a:buNone/>
              <a:defRPr sz="3000">
                <a:solidFill>
                  <a:schemeClr val="dk2"/>
                </a:solidFill>
              </a:defRPr>
            </a:lvl4pPr>
            <a:lvl5pPr lvl="4" algn="r">
              <a:buNone/>
              <a:defRPr sz="3000">
                <a:solidFill>
                  <a:schemeClr val="dk2"/>
                </a:solidFill>
              </a:defRPr>
            </a:lvl5pPr>
            <a:lvl6pPr lvl="5" algn="r">
              <a:buNone/>
              <a:defRPr sz="3000">
                <a:solidFill>
                  <a:schemeClr val="dk2"/>
                </a:solidFill>
              </a:defRPr>
            </a:lvl6pPr>
            <a:lvl7pPr lvl="6" algn="r">
              <a:buNone/>
              <a:defRPr sz="3000">
                <a:solidFill>
                  <a:schemeClr val="dk2"/>
                </a:solidFill>
              </a:defRPr>
            </a:lvl7pPr>
            <a:lvl8pPr lvl="7" algn="r">
              <a:buNone/>
              <a:defRPr sz="3000">
                <a:solidFill>
                  <a:schemeClr val="dk2"/>
                </a:solidFill>
              </a:defRPr>
            </a:lvl8pPr>
            <a:lvl9pPr lvl="8" algn="r">
              <a:buNone/>
              <a:defRPr sz="3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comments" Target="../comments/comment1.xml"/><Relationship Id="rId4" Type="http://schemas.openxmlformats.org/officeDocument/2006/relationships/image" Target="../media/image7.png"/><Relationship Id="rId5" Type="http://schemas.openxmlformats.org/officeDocument/2006/relationships/image" Target="../media/image16.png"/><Relationship Id="rId6" Type="http://schemas.openxmlformats.org/officeDocument/2006/relationships/image" Target="../media/image1.png"/><Relationship Id="rId7"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4.png"/><Relationship Id="rId4" Type="http://schemas.openxmlformats.org/officeDocument/2006/relationships/image" Target="../media/image7.png"/><Relationship Id="rId5" Type="http://schemas.openxmlformats.org/officeDocument/2006/relationships/image" Target="../media/image22.png"/><Relationship Id="rId6" Type="http://schemas.openxmlformats.org/officeDocument/2006/relationships/image" Target="../media/image4.png"/><Relationship Id="rId7" Type="http://schemas.openxmlformats.org/officeDocument/2006/relationships/image" Target="../media/image1.png"/><Relationship Id="rId8"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8.jpg"/><Relationship Id="rId4" Type="http://schemas.openxmlformats.org/officeDocument/2006/relationships/image" Target="../media/image13.jpg"/><Relationship Id="rId5" Type="http://schemas.openxmlformats.org/officeDocument/2006/relationships/image" Target="../media/image7.png"/><Relationship Id="rId6" Type="http://schemas.openxmlformats.org/officeDocument/2006/relationships/image" Target="../media/image2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7.jpg"/><Relationship Id="rId4" Type="http://schemas.openxmlformats.org/officeDocument/2006/relationships/image" Target="../media/image9.png"/><Relationship Id="rId5" Type="http://schemas.openxmlformats.org/officeDocument/2006/relationships/image" Target="../media/image3.png"/><Relationship Id="rId6"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21.png"/><Relationship Id="rId5" Type="http://schemas.openxmlformats.org/officeDocument/2006/relationships/image" Target="../media/image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3.jpg"/><Relationship Id="rId4" Type="http://schemas.openxmlformats.org/officeDocument/2006/relationships/image" Target="../media/image12.png"/><Relationship Id="rId5" Type="http://schemas.openxmlformats.org/officeDocument/2006/relationships/image" Target="../media/image3.png"/><Relationship Id="rId6"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comments" Target="../comments/comment2.xml"/><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0.jpg"/><Relationship Id="rId4" Type="http://schemas.openxmlformats.org/officeDocument/2006/relationships/image" Target="../media/image3.png"/><Relationship Id="rId5" Type="http://schemas.openxmlformats.org/officeDocument/2006/relationships/image" Target="../media/image10.png"/><Relationship Id="rId6"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b="0" l="0" r="0" t="0"/>
          <a:stretch/>
        </p:blipFill>
        <p:spPr>
          <a:xfrm>
            <a:off x="0" y="0"/>
            <a:ext cx="27432054" cy="1543049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4"/>
          <p:cNvSpPr txBox="1"/>
          <p:nvPr/>
        </p:nvSpPr>
        <p:spPr>
          <a:xfrm>
            <a:off x="1498575" y="3881174"/>
            <a:ext cx="14616000" cy="2493600"/>
          </a:xfrm>
          <a:prstGeom prst="rect">
            <a:avLst/>
          </a:prstGeom>
          <a:noFill/>
          <a:ln>
            <a:noFill/>
          </a:ln>
        </p:spPr>
        <p:txBody>
          <a:bodyPr anchorCtr="0" anchor="t" bIns="274350" lIns="274350" spcFirstLastPara="1" rIns="274350" wrap="square" tIns="274350">
            <a:spAutoFit/>
          </a:bodyPr>
          <a:lstStyle/>
          <a:p>
            <a:pPr indent="0" lvl="0" marL="0" rtl="0" algn="l">
              <a:spcBef>
                <a:spcPts val="0"/>
              </a:spcBef>
              <a:spcAft>
                <a:spcPts val="0"/>
              </a:spcAft>
              <a:buNone/>
            </a:pPr>
            <a:r>
              <a:rPr b="1" lang="en" sz="4200">
                <a:solidFill>
                  <a:schemeClr val="dk1"/>
                </a:solidFill>
                <a:highlight>
                  <a:srgbClr val="FFFFFF"/>
                </a:highlight>
              </a:rPr>
              <a:t>Urban areas</a:t>
            </a:r>
            <a:r>
              <a:rPr lang="en" sz="4200">
                <a:solidFill>
                  <a:schemeClr val="dk1"/>
                </a:solidFill>
                <a:highlight>
                  <a:srgbClr val="FFFFFF"/>
                </a:highlight>
              </a:rPr>
              <a:t> make up </a:t>
            </a:r>
            <a:r>
              <a:rPr b="1" lang="en" sz="4200">
                <a:solidFill>
                  <a:schemeClr val="dk1"/>
                </a:solidFill>
                <a:highlight>
                  <a:srgbClr val="FFFFFF"/>
                </a:highlight>
              </a:rPr>
              <a:t>only 3 percent of the entire land</a:t>
            </a:r>
            <a:r>
              <a:rPr lang="en" sz="4200">
                <a:solidFill>
                  <a:schemeClr val="dk1"/>
                </a:solidFill>
                <a:highlight>
                  <a:srgbClr val="FFFFFF"/>
                </a:highlight>
              </a:rPr>
              <a:t> area of the country but are home to </a:t>
            </a:r>
            <a:r>
              <a:rPr b="1" lang="en" sz="4200">
                <a:solidFill>
                  <a:schemeClr val="dk1"/>
                </a:solidFill>
                <a:highlight>
                  <a:srgbClr val="FFFFFF"/>
                </a:highlight>
              </a:rPr>
              <a:t>more than 80 percent of the population!</a:t>
            </a:r>
            <a:endParaRPr b="1" sz="4200">
              <a:solidFill>
                <a:schemeClr val="dk1"/>
              </a:solidFill>
            </a:endParaRPr>
          </a:p>
        </p:txBody>
      </p:sp>
      <p:pic>
        <p:nvPicPr>
          <p:cNvPr id="60" name="Google Shape;60;p14"/>
          <p:cNvPicPr preferRelativeResize="0"/>
          <p:nvPr/>
        </p:nvPicPr>
        <p:blipFill rotWithShape="1">
          <a:blip r:embed="rId4">
            <a:alphaModFix/>
          </a:blip>
          <a:srcRect b="0" l="0" r="0" t="0"/>
          <a:stretch/>
        </p:blipFill>
        <p:spPr>
          <a:xfrm>
            <a:off x="-1329075" y="1025937"/>
            <a:ext cx="10403028" cy="2340280"/>
          </a:xfrm>
          <a:prstGeom prst="rect">
            <a:avLst/>
          </a:prstGeom>
          <a:noFill/>
          <a:ln>
            <a:noFill/>
          </a:ln>
        </p:spPr>
      </p:pic>
      <p:sp>
        <p:nvSpPr>
          <p:cNvPr id="61" name="Google Shape;61;p14"/>
          <p:cNvSpPr txBox="1"/>
          <p:nvPr>
            <p:ph idx="4294967295" type="title"/>
          </p:nvPr>
        </p:nvSpPr>
        <p:spPr>
          <a:xfrm>
            <a:off x="935100" y="1336263"/>
            <a:ext cx="10294200" cy="1719600"/>
          </a:xfrm>
          <a:prstGeom prst="rect">
            <a:avLst/>
          </a:prstGeom>
          <a:noFill/>
        </p:spPr>
        <p:txBody>
          <a:bodyPr anchorCtr="0" anchor="t" bIns="274350" lIns="274350" spcFirstLastPara="1" rIns="274350" wrap="square" tIns="274350">
            <a:normAutofit fontScale="90000"/>
          </a:bodyPr>
          <a:lstStyle/>
          <a:p>
            <a:pPr indent="0" lvl="0" marL="0" rtl="0" algn="l">
              <a:spcBef>
                <a:spcPts val="0"/>
              </a:spcBef>
              <a:spcAft>
                <a:spcPts val="0"/>
              </a:spcAft>
              <a:buNone/>
            </a:pPr>
            <a:r>
              <a:rPr b="1" lang="en">
                <a:latin typeface="Calibri"/>
                <a:ea typeface="Calibri"/>
                <a:cs typeface="Calibri"/>
                <a:sym typeface="Calibri"/>
              </a:rPr>
              <a:t>The great indoors</a:t>
            </a:r>
            <a:endParaRPr b="1">
              <a:latin typeface="Calibri"/>
              <a:ea typeface="Calibri"/>
              <a:cs typeface="Calibri"/>
              <a:sym typeface="Calibri"/>
            </a:endParaRPr>
          </a:p>
        </p:txBody>
      </p:sp>
      <p:sp>
        <p:nvSpPr>
          <p:cNvPr id="62" name="Google Shape;62;p14"/>
          <p:cNvSpPr txBox="1"/>
          <p:nvPr/>
        </p:nvSpPr>
        <p:spPr>
          <a:xfrm>
            <a:off x="16128225" y="11386119"/>
            <a:ext cx="9843300" cy="3140100"/>
          </a:xfrm>
          <a:prstGeom prst="rect">
            <a:avLst/>
          </a:prstGeom>
          <a:noFill/>
          <a:ln>
            <a:noFill/>
          </a:ln>
        </p:spPr>
        <p:txBody>
          <a:bodyPr anchorCtr="0" anchor="t" bIns="274350" lIns="274350" spcFirstLastPara="1" rIns="274350" wrap="square" tIns="274350">
            <a:spAutoFit/>
          </a:bodyPr>
          <a:lstStyle/>
          <a:p>
            <a:pPr indent="0" lvl="0" marL="0" rtl="0" algn="l">
              <a:spcBef>
                <a:spcPts val="0"/>
              </a:spcBef>
              <a:spcAft>
                <a:spcPts val="0"/>
              </a:spcAft>
              <a:buNone/>
            </a:pPr>
            <a:r>
              <a:rPr b="1" lang="en" sz="4200">
                <a:solidFill>
                  <a:schemeClr val="dk1"/>
                </a:solidFill>
                <a:highlight>
                  <a:srgbClr val="FFFFFF"/>
                </a:highlight>
              </a:rPr>
              <a:t>Did you know? </a:t>
            </a:r>
            <a:endParaRPr b="1" sz="4200">
              <a:solidFill>
                <a:schemeClr val="dk1"/>
              </a:solidFill>
              <a:highlight>
                <a:srgbClr val="FFFFFF"/>
              </a:highlight>
            </a:endParaRPr>
          </a:p>
          <a:p>
            <a:pPr indent="0" lvl="0" marL="0" rtl="0" algn="l">
              <a:spcBef>
                <a:spcPts val="0"/>
              </a:spcBef>
              <a:spcAft>
                <a:spcPts val="0"/>
              </a:spcAft>
              <a:buNone/>
            </a:pPr>
            <a:r>
              <a:t/>
            </a:r>
            <a:endParaRPr sz="4200">
              <a:solidFill>
                <a:schemeClr val="dk1"/>
              </a:solidFill>
              <a:highlight>
                <a:srgbClr val="FFFFFF"/>
              </a:highlight>
            </a:endParaRPr>
          </a:p>
          <a:p>
            <a:pPr indent="0" lvl="0" marL="0" rtl="0" algn="l">
              <a:spcBef>
                <a:spcPts val="0"/>
              </a:spcBef>
              <a:spcAft>
                <a:spcPts val="0"/>
              </a:spcAft>
              <a:buNone/>
            </a:pPr>
            <a:r>
              <a:rPr lang="en" sz="4200">
                <a:solidFill>
                  <a:schemeClr val="dk1"/>
                </a:solidFill>
                <a:highlight>
                  <a:srgbClr val="FFFFFF"/>
                </a:highlight>
              </a:rPr>
              <a:t>The average American spends </a:t>
            </a:r>
            <a:r>
              <a:rPr b="1" lang="en" sz="4200">
                <a:solidFill>
                  <a:schemeClr val="dk1"/>
                </a:solidFill>
                <a:highlight>
                  <a:srgbClr val="FFFFFF"/>
                </a:highlight>
              </a:rPr>
              <a:t>93% of their life</a:t>
            </a:r>
            <a:r>
              <a:rPr lang="en" sz="4200">
                <a:solidFill>
                  <a:schemeClr val="dk1"/>
                </a:solidFill>
                <a:highlight>
                  <a:srgbClr val="FFFFFF"/>
                </a:highlight>
              </a:rPr>
              <a:t> </a:t>
            </a:r>
            <a:r>
              <a:rPr b="1" lang="en" sz="4200">
                <a:solidFill>
                  <a:schemeClr val="dk1"/>
                </a:solidFill>
                <a:highlight>
                  <a:srgbClr val="FFFFFF"/>
                </a:highlight>
              </a:rPr>
              <a:t>indoors.</a:t>
            </a:r>
            <a:endParaRPr b="1" sz="4200">
              <a:solidFill>
                <a:schemeClr val="dk1"/>
              </a:solidFill>
            </a:endParaRPr>
          </a:p>
        </p:txBody>
      </p:sp>
      <p:pic>
        <p:nvPicPr>
          <p:cNvPr id="63" name="Google Shape;63;p14"/>
          <p:cNvPicPr preferRelativeResize="0"/>
          <p:nvPr/>
        </p:nvPicPr>
        <p:blipFill>
          <a:blip r:embed="rId5">
            <a:alphaModFix/>
          </a:blip>
          <a:stretch>
            <a:fillRect/>
          </a:stretch>
        </p:blipFill>
        <p:spPr>
          <a:xfrm>
            <a:off x="17551725" y="628909"/>
            <a:ext cx="7351724" cy="10858275"/>
          </a:xfrm>
          <a:prstGeom prst="rect">
            <a:avLst/>
          </a:prstGeom>
          <a:noFill/>
          <a:ln>
            <a:noFill/>
          </a:ln>
        </p:spPr>
      </p:pic>
      <p:pic>
        <p:nvPicPr>
          <p:cNvPr id="64" name="Google Shape;64;p14"/>
          <p:cNvPicPr preferRelativeResize="0"/>
          <p:nvPr/>
        </p:nvPicPr>
        <p:blipFill>
          <a:blip r:embed="rId6">
            <a:alphaModFix/>
          </a:blip>
          <a:stretch>
            <a:fillRect/>
          </a:stretch>
        </p:blipFill>
        <p:spPr>
          <a:xfrm rot="-992162">
            <a:off x="14999404" y="11482813"/>
            <a:ext cx="915878" cy="1632380"/>
          </a:xfrm>
          <a:prstGeom prst="rect">
            <a:avLst/>
          </a:prstGeom>
          <a:noFill/>
          <a:ln>
            <a:noFill/>
          </a:ln>
        </p:spPr>
      </p:pic>
      <p:pic>
        <p:nvPicPr>
          <p:cNvPr id="65" name="Google Shape;65;p14"/>
          <p:cNvPicPr preferRelativeResize="0"/>
          <p:nvPr/>
        </p:nvPicPr>
        <p:blipFill>
          <a:blip r:embed="rId7">
            <a:alphaModFix/>
          </a:blip>
          <a:stretch>
            <a:fillRect/>
          </a:stretch>
        </p:blipFill>
        <p:spPr>
          <a:xfrm>
            <a:off x="3923513" y="6377292"/>
            <a:ext cx="8137884" cy="814447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pic>
        <p:nvPicPr>
          <p:cNvPr id="70" name="Google Shape;70;p15"/>
          <p:cNvPicPr preferRelativeResize="0"/>
          <p:nvPr/>
        </p:nvPicPr>
        <p:blipFill rotWithShape="1">
          <a:blip r:embed="rId3">
            <a:alphaModFix/>
          </a:blip>
          <a:srcRect b="6088" l="14518" r="5043" t="67265"/>
          <a:stretch/>
        </p:blipFill>
        <p:spPr>
          <a:xfrm>
            <a:off x="2018925" y="7435583"/>
            <a:ext cx="9210374" cy="5843569"/>
          </a:xfrm>
          <a:prstGeom prst="rect">
            <a:avLst/>
          </a:prstGeom>
          <a:noFill/>
          <a:ln>
            <a:noFill/>
          </a:ln>
        </p:spPr>
      </p:pic>
      <p:pic>
        <p:nvPicPr>
          <p:cNvPr id="71" name="Google Shape;71;p15"/>
          <p:cNvPicPr preferRelativeResize="0"/>
          <p:nvPr/>
        </p:nvPicPr>
        <p:blipFill rotWithShape="1">
          <a:blip r:embed="rId4">
            <a:alphaModFix/>
          </a:blip>
          <a:srcRect b="0" l="0" r="0" t="0"/>
          <a:stretch/>
        </p:blipFill>
        <p:spPr>
          <a:xfrm>
            <a:off x="-1329075" y="1025937"/>
            <a:ext cx="10294204" cy="2340280"/>
          </a:xfrm>
          <a:prstGeom prst="rect">
            <a:avLst/>
          </a:prstGeom>
          <a:noFill/>
          <a:ln>
            <a:noFill/>
          </a:ln>
        </p:spPr>
      </p:pic>
      <p:sp>
        <p:nvSpPr>
          <p:cNvPr id="72" name="Google Shape;72;p15"/>
          <p:cNvSpPr txBox="1"/>
          <p:nvPr>
            <p:ph type="title"/>
          </p:nvPr>
        </p:nvSpPr>
        <p:spPr>
          <a:xfrm>
            <a:off x="935100" y="1336263"/>
            <a:ext cx="10294200" cy="1719600"/>
          </a:xfrm>
          <a:prstGeom prst="rect">
            <a:avLst/>
          </a:prstGeom>
          <a:noFill/>
        </p:spPr>
        <p:txBody>
          <a:bodyPr anchorCtr="0" anchor="t" bIns="274350" lIns="274350" spcFirstLastPara="1" rIns="274350" wrap="square" tIns="274350">
            <a:normAutofit fontScale="90000"/>
          </a:bodyPr>
          <a:lstStyle/>
          <a:p>
            <a:pPr indent="0" lvl="0" marL="0" rtl="0" algn="l">
              <a:spcBef>
                <a:spcPts val="0"/>
              </a:spcBef>
              <a:spcAft>
                <a:spcPts val="0"/>
              </a:spcAft>
              <a:buNone/>
            </a:pPr>
            <a:r>
              <a:rPr b="1" lang="en">
                <a:latin typeface="Calibri"/>
                <a:ea typeface="Calibri"/>
                <a:cs typeface="Calibri"/>
                <a:sym typeface="Calibri"/>
              </a:rPr>
              <a:t>Let’s start small</a:t>
            </a:r>
            <a:endParaRPr b="1">
              <a:latin typeface="Calibri"/>
              <a:ea typeface="Calibri"/>
              <a:cs typeface="Calibri"/>
              <a:sym typeface="Calibri"/>
            </a:endParaRPr>
          </a:p>
        </p:txBody>
      </p:sp>
      <p:sp>
        <p:nvSpPr>
          <p:cNvPr id="73" name="Google Shape;73;p15"/>
          <p:cNvSpPr txBox="1"/>
          <p:nvPr/>
        </p:nvSpPr>
        <p:spPr>
          <a:xfrm>
            <a:off x="935100" y="4275124"/>
            <a:ext cx="10294200" cy="2216700"/>
          </a:xfrm>
          <a:prstGeom prst="rect">
            <a:avLst/>
          </a:prstGeom>
          <a:noFill/>
          <a:ln>
            <a:noFill/>
          </a:ln>
        </p:spPr>
        <p:txBody>
          <a:bodyPr anchorCtr="0" anchor="t" bIns="274350" lIns="274350" spcFirstLastPara="1" rIns="274350" wrap="square" tIns="274350">
            <a:spAutoFit/>
          </a:bodyPr>
          <a:lstStyle/>
          <a:p>
            <a:pPr indent="0" lvl="0" marL="0" rtl="0" algn="l">
              <a:spcBef>
                <a:spcPts val="0"/>
              </a:spcBef>
              <a:spcAft>
                <a:spcPts val="0"/>
              </a:spcAft>
              <a:buNone/>
            </a:pPr>
            <a:r>
              <a:rPr b="1" lang="en" sz="5400"/>
              <a:t>Small ideas </a:t>
            </a:r>
            <a:r>
              <a:rPr b="1" lang="en" sz="5400"/>
              <a:t>can make a BIG difference!</a:t>
            </a:r>
            <a:endParaRPr b="1" sz="5400"/>
          </a:p>
        </p:txBody>
      </p:sp>
      <p:pic>
        <p:nvPicPr>
          <p:cNvPr id="74" name="Google Shape;74;p15"/>
          <p:cNvPicPr preferRelativeResize="0"/>
          <p:nvPr/>
        </p:nvPicPr>
        <p:blipFill rotWithShape="1">
          <a:blip r:embed="rId5">
            <a:alphaModFix/>
          </a:blip>
          <a:srcRect b="52358" l="49624" r="8399" t="7670"/>
          <a:stretch/>
        </p:blipFill>
        <p:spPr>
          <a:xfrm>
            <a:off x="20431649" y="750818"/>
            <a:ext cx="5880304" cy="5575277"/>
          </a:xfrm>
          <a:prstGeom prst="rect">
            <a:avLst/>
          </a:prstGeom>
          <a:noFill/>
          <a:ln>
            <a:noFill/>
          </a:ln>
        </p:spPr>
      </p:pic>
      <p:sp>
        <p:nvSpPr>
          <p:cNvPr id="75" name="Google Shape;75;p15"/>
          <p:cNvSpPr txBox="1"/>
          <p:nvPr/>
        </p:nvSpPr>
        <p:spPr>
          <a:xfrm>
            <a:off x="20903550" y="6891574"/>
            <a:ext cx="5408100" cy="3324900"/>
          </a:xfrm>
          <a:prstGeom prst="rect">
            <a:avLst/>
          </a:prstGeom>
          <a:noFill/>
          <a:ln>
            <a:noFill/>
          </a:ln>
        </p:spPr>
        <p:txBody>
          <a:bodyPr anchorCtr="0" anchor="t" bIns="274350" lIns="274350" spcFirstLastPara="1" rIns="274350" wrap="square" tIns="274350">
            <a:spAutoFit/>
          </a:bodyPr>
          <a:lstStyle/>
          <a:p>
            <a:pPr indent="0" lvl="0" marL="0" rtl="0" algn="l">
              <a:spcBef>
                <a:spcPts val="0"/>
              </a:spcBef>
              <a:spcAft>
                <a:spcPts val="0"/>
              </a:spcAft>
              <a:buNone/>
            </a:pPr>
            <a:r>
              <a:rPr lang="en" sz="3600"/>
              <a:t>If you run the tap for 2 </a:t>
            </a:r>
            <a:r>
              <a:rPr lang="en" sz="3600"/>
              <a:t>minutes</a:t>
            </a:r>
            <a:r>
              <a:rPr lang="en" sz="3600"/>
              <a:t> while you </a:t>
            </a:r>
            <a:r>
              <a:rPr lang="en" sz="3600"/>
              <a:t>brush your teeth twice a day that’s 24 litres of water used! </a:t>
            </a:r>
            <a:endParaRPr sz="3600"/>
          </a:p>
        </p:txBody>
      </p:sp>
      <p:sp>
        <p:nvSpPr>
          <p:cNvPr id="76" name="Google Shape;76;p15"/>
          <p:cNvSpPr txBox="1"/>
          <p:nvPr/>
        </p:nvSpPr>
        <p:spPr>
          <a:xfrm>
            <a:off x="13355325" y="10370241"/>
            <a:ext cx="5082300" cy="3879000"/>
          </a:xfrm>
          <a:prstGeom prst="rect">
            <a:avLst/>
          </a:prstGeom>
          <a:noFill/>
          <a:ln>
            <a:noFill/>
          </a:ln>
        </p:spPr>
        <p:txBody>
          <a:bodyPr anchorCtr="0" anchor="t" bIns="274350" lIns="274350" spcFirstLastPara="1" rIns="274350" wrap="square" tIns="274350">
            <a:spAutoFit/>
          </a:bodyPr>
          <a:lstStyle/>
          <a:p>
            <a:pPr indent="0" lvl="0" marL="0" rtl="0" algn="l">
              <a:spcBef>
                <a:spcPts val="0"/>
              </a:spcBef>
              <a:spcAft>
                <a:spcPts val="0"/>
              </a:spcAft>
              <a:buNone/>
            </a:pPr>
            <a:r>
              <a:rPr lang="en" sz="3600">
                <a:solidFill>
                  <a:schemeClr val="dk1"/>
                </a:solidFill>
                <a:highlight>
                  <a:srgbClr val="FFFFFF"/>
                </a:highlight>
              </a:rPr>
              <a:t>Toilets are by far the main source of water use in the home. A family of four flushes the toilet about 20 times a day! </a:t>
            </a:r>
            <a:endParaRPr sz="3600">
              <a:solidFill>
                <a:schemeClr val="dk1"/>
              </a:solidFill>
            </a:endParaRPr>
          </a:p>
        </p:txBody>
      </p:sp>
      <p:sp>
        <p:nvSpPr>
          <p:cNvPr id="77" name="Google Shape;77;p15"/>
          <p:cNvSpPr txBox="1"/>
          <p:nvPr/>
        </p:nvSpPr>
        <p:spPr>
          <a:xfrm>
            <a:off x="12920325" y="2152125"/>
            <a:ext cx="6885900" cy="2770800"/>
          </a:xfrm>
          <a:prstGeom prst="rect">
            <a:avLst/>
          </a:prstGeom>
          <a:noFill/>
          <a:ln>
            <a:noFill/>
          </a:ln>
        </p:spPr>
        <p:txBody>
          <a:bodyPr anchorCtr="0" anchor="t" bIns="274350" lIns="274350" spcFirstLastPara="1" rIns="274350" wrap="square" tIns="274350">
            <a:spAutoFit/>
          </a:bodyPr>
          <a:lstStyle/>
          <a:p>
            <a:pPr indent="0" lvl="0" marL="0" rtl="0" algn="l">
              <a:spcBef>
                <a:spcPts val="0"/>
              </a:spcBef>
              <a:spcAft>
                <a:spcPts val="0"/>
              </a:spcAft>
              <a:buNone/>
            </a:pPr>
            <a:r>
              <a:rPr lang="en" sz="3600"/>
              <a:t>Leaving a lightbulb on for 1 extra hour is the equivalent of riding a bike for 2 ½ days to create the same energy! </a:t>
            </a:r>
            <a:endParaRPr sz="3600"/>
          </a:p>
        </p:txBody>
      </p:sp>
      <p:sp>
        <p:nvSpPr>
          <p:cNvPr id="78" name="Google Shape;78;p15"/>
          <p:cNvSpPr txBox="1"/>
          <p:nvPr/>
        </p:nvSpPr>
        <p:spPr>
          <a:xfrm>
            <a:off x="13029450" y="989529"/>
            <a:ext cx="5408100" cy="1200600"/>
          </a:xfrm>
          <a:prstGeom prst="rect">
            <a:avLst/>
          </a:prstGeom>
          <a:noFill/>
          <a:ln>
            <a:noFill/>
          </a:ln>
        </p:spPr>
        <p:txBody>
          <a:bodyPr anchorCtr="0" anchor="t" bIns="274350" lIns="274350" spcFirstLastPara="1" rIns="274350" wrap="square" tIns="274350">
            <a:spAutoFit/>
          </a:bodyPr>
          <a:lstStyle/>
          <a:p>
            <a:pPr indent="0" lvl="0" marL="0" rtl="0" algn="l">
              <a:spcBef>
                <a:spcPts val="0"/>
              </a:spcBef>
              <a:spcAft>
                <a:spcPts val="0"/>
              </a:spcAft>
              <a:buNone/>
            </a:pPr>
            <a:r>
              <a:rPr b="1" lang="en" sz="4200"/>
              <a:t>Did you know?</a:t>
            </a:r>
            <a:endParaRPr b="1" sz="4200"/>
          </a:p>
        </p:txBody>
      </p:sp>
      <p:pic>
        <p:nvPicPr>
          <p:cNvPr id="79" name="Google Shape;79;p15"/>
          <p:cNvPicPr preferRelativeResize="0"/>
          <p:nvPr/>
        </p:nvPicPr>
        <p:blipFill>
          <a:blip r:embed="rId6">
            <a:alphaModFix/>
          </a:blip>
          <a:stretch>
            <a:fillRect/>
          </a:stretch>
        </p:blipFill>
        <p:spPr>
          <a:xfrm>
            <a:off x="14323020" y="5285522"/>
            <a:ext cx="3080736" cy="2216700"/>
          </a:xfrm>
          <a:prstGeom prst="rect">
            <a:avLst/>
          </a:prstGeom>
          <a:noFill/>
          <a:ln>
            <a:noFill/>
          </a:ln>
        </p:spPr>
      </p:pic>
      <p:pic>
        <p:nvPicPr>
          <p:cNvPr id="80" name="Google Shape;80;p15"/>
          <p:cNvPicPr preferRelativeResize="0"/>
          <p:nvPr/>
        </p:nvPicPr>
        <p:blipFill>
          <a:blip r:embed="rId7">
            <a:alphaModFix/>
          </a:blip>
          <a:stretch>
            <a:fillRect/>
          </a:stretch>
        </p:blipFill>
        <p:spPr>
          <a:xfrm rot="-992162">
            <a:off x="11671429" y="1379885"/>
            <a:ext cx="915878" cy="1632380"/>
          </a:xfrm>
          <a:prstGeom prst="rect">
            <a:avLst/>
          </a:prstGeom>
          <a:noFill/>
          <a:ln>
            <a:noFill/>
          </a:ln>
        </p:spPr>
      </p:pic>
      <p:pic>
        <p:nvPicPr>
          <p:cNvPr id="81" name="Google Shape;81;p15"/>
          <p:cNvPicPr preferRelativeResize="0"/>
          <p:nvPr/>
        </p:nvPicPr>
        <p:blipFill>
          <a:blip r:embed="rId8">
            <a:alphaModFix/>
          </a:blip>
          <a:stretch>
            <a:fillRect/>
          </a:stretch>
        </p:blipFill>
        <p:spPr>
          <a:xfrm>
            <a:off x="18200181" y="10370204"/>
            <a:ext cx="4783351" cy="483472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pic>
        <p:nvPicPr>
          <p:cNvPr id="86" name="Google Shape;86;p16"/>
          <p:cNvPicPr preferRelativeResize="0"/>
          <p:nvPr/>
        </p:nvPicPr>
        <p:blipFill>
          <a:blip r:embed="rId3">
            <a:alphaModFix/>
          </a:blip>
          <a:stretch>
            <a:fillRect/>
          </a:stretch>
        </p:blipFill>
        <p:spPr>
          <a:xfrm>
            <a:off x="9351899" y="4654662"/>
            <a:ext cx="9361075" cy="7665294"/>
          </a:xfrm>
          <a:prstGeom prst="rect">
            <a:avLst/>
          </a:prstGeom>
          <a:noFill/>
          <a:ln>
            <a:noFill/>
          </a:ln>
        </p:spPr>
      </p:pic>
      <p:pic>
        <p:nvPicPr>
          <p:cNvPr id="87" name="Google Shape;87;p16"/>
          <p:cNvPicPr preferRelativeResize="0"/>
          <p:nvPr/>
        </p:nvPicPr>
        <p:blipFill>
          <a:blip r:embed="rId4">
            <a:alphaModFix/>
          </a:blip>
          <a:stretch>
            <a:fillRect/>
          </a:stretch>
        </p:blipFill>
        <p:spPr>
          <a:xfrm>
            <a:off x="935063" y="5423269"/>
            <a:ext cx="8651151" cy="7665299"/>
          </a:xfrm>
          <a:prstGeom prst="rect">
            <a:avLst/>
          </a:prstGeom>
          <a:noFill/>
          <a:ln>
            <a:noFill/>
          </a:ln>
        </p:spPr>
      </p:pic>
      <p:pic>
        <p:nvPicPr>
          <p:cNvPr id="88" name="Google Shape;88;p16"/>
          <p:cNvPicPr preferRelativeResize="0"/>
          <p:nvPr/>
        </p:nvPicPr>
        <p:blipFill rotWithShape="1">
          <a:blip r:embed="rId5">
            <a:alphaModFix/>
          </a:blip>
          <a:srcRect b="0" l="0" r="0" t="0"/>
          <a:stretch/>
        </p:blipFill>
        <p:spPr>
          <a:xfrm>
            <a:off x="-1329075" y="1025937"/>
            <a:ext cx="11733900" cy="2340280"/>
          </a:xfrm>
          <a:prstGeom prst="rect">
            <a:avLst/>
          </a:prstGeom>
          <a:noFill/>
          <a:ln>
            <a:noFill/>
          </a:ln>
        </p:spPr>
      </p:pic>
      <p:sp>
        <p:nvSpPr>
          <p:cNvPr id="89" name="Google Shape;89;p16"/>
          <p:cNvSpPr txBox="1"/>
          <p:nvPr>
            <p:ph type="title"/>
          </p:nvPr>
        </p:nvSpPr>
        <p:spPr>
          <a:xfrm>
            <a:off x="935100" y="1336263"/>
            <a:ext cx="10294200" cy="1719600"/>
          </a:xfrm>
          <a:prstGeom prst="rect">
            <a:avLst/>
          </a:prstGeom>
          <a:noFill/>
        </p:spPr>
        <p:txBody>
          <a:bodyPr anchorCtr="0" anchor="t" bIns="274350" lIns="274350" spcFirstLastPara="1" rIns="274350" wrap="square" tIns="274350">
            <a:normAutofit fontScale="90000"/>
          </a:bodyPr>
          <a:lstStyle/>
          <a:p>
            <a:pPr indent="0" lvl="0" marL="0" rtl="0" algn="l">
              <a:spcBef>
                <a:spcPts val="0"/>
              </a:spcBef>
              <a:spcAft>
                <a:spcPts val="0"/>
              </a:spcAft>
              <a:buNone/>
            </a:pPr>
            <a:r>
              <a:rPr b="1" lang="en">
                <a:latin typeface="Calibri"/>
                <a:ea typeface="Calibri"/>
                <a:cs typeface="Calibri"/>
                <a:sym typeface="Calibri"/>
              </a:rPr>
              <a:t>Reinventing normal</a:t>
            </a:r>
            <a:endParaRPr b="1">
              <a:latin typeface="Calibri"/>
              <a:ea typeface="Calibri"/>
              <a:cs typeface="Calibri"/>
              <a:sym typeface="Calibri"/>
            </a:endParaRPr>
          </a:p>
        </p:txBody>
      </p:sp>
      <p:pic>
        <p:nvPicPr>
          <p:cNvPr id="90" name="Google Shape;90;p16"/>
          <p:cNvPicPr preferRelativeResize="0"/>
          <p:nvPr/>
        </p:nvPicPr>
        <p:blipFill>
          <a:blip r:embed="rId6">
            <a:alphaModFix/>
          </a:blip>
          <a:stretch>
            <a:fillRect/>
          </a:stretch>
        </p:blipFill>
        <p:spPr>
          <a:xfrm>
            <a:off x="18712949" y="3886053"/>
            <a:ext cx="8388002" cy="920114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7"/>
          <p:cNvSpPr/>
          <p:nvPr/>
        </p:nvSpPr>
        <p:spPr>
          <a:xfrm>
            <a:off x="0" y="0"/>
            <a:ext cx="27432000" cy="15444300"/>
          </a:xfrm>
          <a:prstGeom prst="rect">
            <a:avLst/>
          </a:prstGeom>
          <a:solidFill>
            <a:srgbClr val="ACC25D"/>
          </a:solidFill>
          <a:ln>
            <a:noFill/>
          </a:ln>
        </p:spPr>
        <p:txBody>
          <a:bodyPr anchorCtr="0" anchor="ctr" bIns="274350" lIns="274350" spcFirstLastPara="1" rIns="274350" wrap="square" tIns="274350">
            <a:noAutofit/>
          </a:bodyPr>
          <a:lstStyle/>
          <a:p>
            <a:pPr indent="0" lvl="0" marL="0" rtl="0" algn="l">
              <a:spcBef>
                <a:spcPts val="0"/>
              </a:spcBef>
              <a:spcAft>
                <a:spcPts val="0"/>
              </a:spcAft>
              <a:buNone/>
            </a:pPr>
            <a:r>
              <a:t/>
            </a:r>
            <a:endParaRPr/>
          </a:p>
        </p:txBody>
      </p:sp>
      <p:pic>
        <p:nvPicPr>
          <p:cNvPr id="96" name="Google Shape;96;p17"/>
          <p:cNvPicPr preferRelativeResize="0"/>
          <p:nvPr/>
        </p:nvPicPr>
        <p:blipFill>
          <a:blip r:embed="rId3">
            <a:alphaModFix/>
          </a:blip>
          <a:stretch>
            <a:fillRect/>
          </a:stretch>
        </p:blipFill>
        <p:spPr>
          <a:xfrm rot="124297">
            <a:off x="10798423" y="1808080"/>
            <a:ext cx="15288292" cy="11817074"/>
          </a:xfrm>
          <a:prstGeom prst="rect">
            <a:avLst/>
          </a:prstGeom>
          <a:noFill/>
          <a:ln>
            <a:noFill/>
          </a:ln>
          <a:effectLst>
            <a:outerShdw blurRad="57150" rotWithShape="0" algn="bl" dir="5400000" dist="19050">
              <a:srgbClr val="000000">
                <a:alpha val="50000"/>
              </a:srgbClr>
            </a:outerShdw>
          </a:effectLst>
        </p:spPr>
      </p:pic>
      <p:sp>
        <p:nvSpPr>
          <p:cNvPr id="97" name="Google Shape;97;p17"/>
          <p:cNvSpPr txBox="1"/>
          <p:nvPr/>
        </p:nvSpPr>
        <p:spPr>
          <a:xfrm>
            <a:off x="1212750" y="3992423"/>
            <a:ext cx="8149500" cy="5208900"/>
          </a:xfrm>
          <a:prstGeom prst="rect">
            <a:avLst/>
          </a:prstGeom>
          <a:noFill/>
          <a:ln>
            <a:noFill/>
          </a:ln>
        </p:spPr>
        <p:txBody>
          <a:bodyPr anchorCtr="0" anchor="t" bIns="274350" lIns="274350" spcFirstLastPara="1" rIns="274350" wrap="square" tIns="274350">
            <a:spAutoFit/>
          </a:bodyPr>
          <a:lstStyle/>
          <a:p>
            <a:pPr indent="0" lvl="0" marL="0" rtl="0" algn="l">
              <a:lnSpc>
                <a:spcPct val="115000"/>
              </a:lnSpc>
              <a:spcBef>
                <a:spcPts val="0"/>
              </a:spcBef>
              <a:spcAft>
                <a:spcPts val="3600"/>
              </a:spcAft>
              <a:buClr>
                <a:srgbClr val="000000"/>
              </a:buClr>
              <a:buSzPts val="3300"/>
              <a:buFont typeface="Arial"/>
              <a:buNone/>
            </a:pPr>
            <a:r>
              <a:rPr b="1" lang="en" sz="5400"/>
              <a:t>Design your new greener room and think about capturing or creating energy differently!</a:t>
            </a:r>
            <a:endParaRPr sz="5400">
              <a:solidFill>
                <a:srgbClr val="000000"/>
              </a:solidFill>
            </a:endParaRPr>
          </a:p>
        </p:txBody>
      </p:sp>
      <p:pic>
        <p:nvPicPr>
          <p:cNvPr id="98" name="Google Shape;98;p17"/>
          <p:cNvPicPr preferRelativeResize="0"/>
          <p:nvPr/>
        </p:nvPicPr>
        <p:blipFill>
          <a:blip r:embed="rId4">
            <a:alphaModFix/>
          </a:blip>
          <a:stretch>
            <a:fillRect/>
          </a:stretch>
        </p:blipFill>
        <p:spPr>
          <a:xfrm>
            <a:off x="4748847" y="4555499"/>
            <a:ext cx="9515626" cy="9530926"/>
          </a:xfrm>
          <a:prstGeom prst="rect">
            <a:avLst/>
          </a:prstGeom>
          <a:noFill/>
          <a:ln>
            <a:noFill/>
          </a:ln>
        </p:spPr>
      </p:pic>
      <p:pic>
        <p:nvPicPr>
          <p:cNvPr id="99" name="Google Shape;99;p17"/>
          <p:cNvPicPr preferRelativeResize="0"/>
          <p:nvPr/>
        </p:nvPicPr>
        <p:blipFill>
          <a:blip r:embed="rId5">
            <a:alphaModFix/>
          </a:blip>
          <a:stretch>
            <a:fillRect/>
          </a:stretch>
        </p:blipFill>
        <p:spPr>
          <a:xfrm>
            <a:off x="-1478625" y="611268"/>
            <a:ext cx="9656399" cy="2444622"/>
          </a:xfrm>
          <a:prstGeom prst="rect">
            <a:avLst/>
          </a:prstGeom>
          <a:noFill/>
          <a:ln>
            <a:noFill/>
          </a:ln>
        </p:spPr>
      </p:pic>
      <p:sp>
        <p:nvSpPr>
          <p:cNvPr id="100" name="Google Shape;100;p17"/>
          <p:cNvSpPr txBox="1"/>
          <p:nvPr>
            <p:ph idx="4294967295" type="title"/>
          </p:nvPr>
        </p:nvSpPr>
        <p:spPr>
          <a:xfrm>
            <a:off x="847500" y="973765"/>
            <a:ext cx="11462400" cy="1719600"/>
          </a:xfrm>
          <a:prstGeom prst="rect">
            <a:avLst/>
          </a:prstGeom>
        </p:spPr>
        <p:txBody>
          <a:bodyPr anchorCtr="0" anchor="t" bIns="274350" lIns="274350" spcFirstLastPara="1" rIns="274350" wrap="square" tIns="274350">
            <a:normAutofit fontScale="90000"/>
          </a:bodyPr>
          <a:lstStyle/>
          <a:p>
            <a:pPr indent="0" lvl="0" marL="0" rtl="0" algn="l">
              <a:spcBef>
                <a:spcPts val="0"/>
              </a:spcBef>
              <a:spcAft>
                <a:spcPts val="0"/>
              </a:spcAft>
              <a:buNone/>
            </a:pPr>
            <a:r>
              <a:rPr b="1" lang="en">
                <a:latin typeface="Calibri"/>
                <a:ea typeface="Calibri"/>
                <a:cs typeface="Calibri"/>
                <a:sym typeface="Calibri"/>
              </a:rPr>
              <a:t>Activity time! </a:t>
            </a:r>
            <a:endParaRPr b="1">
              <a:latin typeface="Calibri"/>
              <a:ea typeface="Calibri"/>
              <a:cs typeface="Calibri"/>
              <a:sym typeface="Calibri"/>
            </a:endParaRPr>
          </a:p>
        </p:txBody>
      </p:sp>
      <p:pic>
        <p:nvPicPr>
          <p:cNvPr id="101" name="Google Shape;101;p17"/>
          <p:cNvPicPr preferRelativeResize="0"/>
          <p:nvPr/>
        </p:nvPicPr>
        <p:blipFill>
          <a:blip r:embed="rId6">
            <a:alphaModFix/>
          </a:blip>
          <a:stretch>
            <a:fillRect/>
          </a:stretch>
        </p:blipFill>
        <p:spPr>
          <a:xfrm>
            <a:off x="7268447" y="973737"/>
            <a:ext cx="2412225" cy="270202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pic>
        <p:nvPicPr>
          <p:cNvPr id="106" name="Google Shape;106;p18"/>
          <p:cNvPicPr preferRelativeResize="0"/>
          <p:nvPr/>
        </p:nvPicPr>
        <p:blipFill rotWithShape="1">
          <a:blip r:embed="rId3">
            <a:alphaModFix/>
          </a:blip>
          <a:srcRect b="0" l="0" r="0" t="0"/>
          <a:stretch/>
        </p:blipFill>
        <p:spPr>
          <a:xfrm>
            <a:off x="-1884075" y="1025937"/>
            <a:ext cx="10912945" cy="2340280"/>
          </a:xfrm>
          <a:prstGeom prst="rect">
            <a:avLst/>
          </a:prstGeom>
          <a:noFill/>
          <a:ln>
            <a:noFill/>
          </a:ln>
        </p:spPr>
      </p:pic>
      <p:sp>
        <p:nvSpPr>
          <p:cNvPr id="107" name="Google Shape;107;p18"/>
          <p:cNvSpPr txBox="1"/>
          <p:nvPr>
            <p:ph type="title"/>
          </p:nvPr>
        </p:nvSpPr>
        <p:spPr>
          <a:xfrm>
            <a:off x="935100" y="1336263"/>
            <a:ext cx="10294200" cy="1719600"/>
          </a:xfrm>
          <a:prstGeom prst="rect">
            <a:avLst/>
          </a:prstGeom>
          <a:noFill/>
        </p:spPr>
        <p:txBody>
          <a:bodyPr anchorCtr="0" anchor="t" bIns="274350" lIns="274350" spcFirstLastPara="1" rIns="274350" wrap="square" tIns="274350">
            <a:normAutofit fontScale="90000"/>
          </a:bodyPr>
          <a:lstStyle/>
          <a:p>
            <a:pPr indent="0" lvl="0" marL="0" rtl="0" algn="l">
              <a:spcBef>
                <a:spcPts val="0"/>
              </a:spcBef>
              <a:spcAft>
                <a:spcPts val="0"/>
              </a:spcAft>
              <a:buNone/>
            </a:pPr>
            <a:r>
              <a:rPr b="1" lang="en">
                <a:latin typeface="Calibri"/>
                <a:ea typeface="Calibri"/>
                <a:cs typeface="Calibri"/>
                <a:sym typeface="Calibri"/>
              </a:rPr>
              <a:t>Feel the power!</a:t>
            </a:r>
            <a:endParaRPr b="1">
              <a:latin typeface="Calibri"/>
              <a:ea typeface="Calibri"/>
              <a:cs typeface="Calibri"/>
              <a:sym typeface="Calibri"/>
            </a:endParaRPr>
          </a:p>
        </p:txBody>
      </p:sp>
      <p:pic>
        <p:nvPicPr>
          <p:cNvPr id="108" name="Google Shape;108;p18"/>
          <p:cNvPicPr preferRelativeResize="0"/>
          <p:nvPr/>
        </p:nvPicPr>
        <p:blipFill rotWithShape="1">
          <a:blip r:embed="rId4">
            <a:alphaModFix/>
          </a:blip>
          <a:srcRect b="0" l="0" r="4003" t="0"/>
          <a:stretch/>
        </p:blipFill>
        <p:spPr>
          <a:xfrm>
            <a:off x="1194150" y="4139028"/>
            <a:ext cx="14476730" cy="10004441"/>
          </a:xfrm>
          <a:prstGeom prst="rect">
            <a:avLst/>
          </a:prstGeom>
          <a:noFill/>
          <a:ln>
            <a:noFill/>
          </a:ln>
        </p:spPr>
      </p:pic>
      <p:pic>
        <p:nvPicPr>
          <p:cNvPr id="109" name="Google Shape;109;p18"/>
          <p:cNvPicPr preferRelativeResize="0"/>
          <p:nvPr/>
        </p:nvPicPr>
        <p:blipFill>
          <a:blip r:embed="rId5">
            <a:alphaModFix/>
          </a:blip>
          <a:stretch>
            <a:fillRect/>
          </a:stretch>
        </p:blipFill>
        <p:spPr>
          <a:xfrm>
            <a:off x="16850701" y="451902"/>
            <a:ext cx="7734976" cy="1452750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pic>
        <p:nvPicPr>
          <p:cNvPr id="114" name="Google Shape;114;p19"/>
          <p:cNvPicPr preferRelativeResize="0"/>
          <p:nvPr/>
        </p:nvPicPr>
        <p:blipFill>
          <a:blip r:embed="rId3">
            <a:alphaModFix/>
          </a:blip>
          <a:stretch>
            <a:fillRect/>
          </a:stretch>
        </p:blipFill>
        <p:spPr>
          <a:xfrm rot="313885">
            <a:off x="10512714" y="2149046"/>
            <a:ext cx="14797562" cy="11437847"/>
          </a:xfrm>
          <a:prstGeom prst="rect">
            <a:avLst/>
          </a:prstGeom>
          <a:noFill/>
          <a:ln>
            <a:noFill/>
          </a:ln>
          <a:effectLst>
            <a:outerShdw blurRad="57150" rotWithShape="0" algn="bl" dir="5400000" dist="19050">
              <a:srgbClr val="000000">
                <a:alpha val="50000"/>
              </a:srgbClr>
            </a:outerShdw>
          </a:effectLst>
        </p:spPr>
      </p:pic>
      <p:pic>
        <p:nvPicPr>
          <p:cNvPr id="115" name="Google Shape;115;p19"/>
          <p:cNvPicPr preferRelativeResize="0"/>
          <p:nvPr/>
        </p:nvPicPr>
        <p:blipFill rotWithShape="1">
          <a:blip r:embed="rId4">
            <a:alphaModFix/>
          </a:blip>
          <a:srcRect b="28419" l="22993" r="19349" t="27098"/>
          <a:stretch/>
        </p:blipFill>
        <p:spPr>
          <a:xfrm>
            <a:off x="2946080" y="8732961"/>
            <a:ext cx="6734624" cy="5208656"/>
          </a:xfrm>
          <a:prstGeom prst="rect">
            <a:avLst/>
          </a:prstGeom>
          <a:noFill/>
          <a:ln>
            <a:noFill/>
          </a:ln>
        </p:spPr>
      </p:pic>
      <p:sp>
        <p:nvSpPr>
          <p:cNvPr id="116" name="Google Shape;116;p19"/>
          <p:cNvSpPr txBox="1"/>
          <p:nvPr/>
        </p:nvSpPr>
        <p:spPr>
          <a:xfrm>
            <a:off x="847500" y="3585036"/>
            <a:ext cx="8149500" cy="4253100"/>
          </a:xfrm>
          <a:prstGeom prst="rect">
            <a:avLst/>
          </a:prstGeom>
          <a:noFill/>
          <a:ln>
            <a:noFill/>
          </a:ln>
        </p:spPr>
        <p:txBody>
          <a:bodyPr anchorCtr="0" anchor="t" bIns="274350" lIns="274350" spcFirstLastPara="1" rIns="274350" wrap="square" tIns="274350">
            <a:spAutoFit/>
          </a:bodyPr>
          <a:lstStyle/>
          <a:p>
            <a:pPr indent="0" lvl="0" marL="0" rtl="0" algn="l">
              <a:lnSpc>
                <a:spcPct val="115000"/>
              </a:lnSpc>
              <a:spcBef>
                <a:spcPts val="0"/>
              </a:spcBef>
              <a:spcAft>
                <a:spcPts val="3600"/>
              </a:spcAft>
              <a:buClr>
                <a:srgbClr val="000000"/>
              </a:buClr>
              <a:buSzPts val="3300"/>
              <a:buFont typeface="Arial"/>
              <a:buNone/>
            </a:pPr>
            <a:r>
              <a:rPr b="1" lang="en" sz="5400"/>
              <a:t>Swinging, sliding, slipping and swooshing…. Let’s take action and invent!</a:t>
            </a:r>
            <a:endParaRPr sz="5400">
              <a:solidFill>
                <a:srgbClr val="000000"/>
              </a:solidFill>
            </a:endParaRPr>
          </a:p>
        </p:txBody>
      </p:sp>
      <p:pic>
        <p:nvPicPr>
          <p:cNvPr id="117" name="Google Shape;117;p19"/>
          <p:cNvPicPr preferRelativeResize="0"/>
          <p:nvPr/>
        </p:nvPicPr>
        <p:blipFill>
          <a:blip r:embed="rId5">
            <a:alphaModFix/>
          </a:blip>
          <a:stretch>
            <a:fillRect/>
          </a:stretch>
        </p:blipFill>
        <p:spPr>
          <a:xfrm>
            <a:off x="-1478625" y="611268"/>
            <a:ext cx="9656399" cy="2444622"/>
          </a:xfrm>
          <a:prstGeom prst="rect">
            <a:avLst/>
          </a:prstGeom>
          <a:noFill/>
          <a:ln>
            <a:noFill/>
          </a:ln>
        </p:spPr>
      </p:pic>
      <p:sp>
        <p:nvSpPr>
          <p:cNvPr id="118" name="Google Shape;118;p19"/>
          <p:cNvSpPr txBox="1"/>
          <p:nvPr>
            <p:ph type="title"/>
          </p:nvPr>
        </p:nvSpPr>
        <p:spPr>
          <a:xfrm>
            <a:off x="847500" y="973765"/>
            <a:ext cx="11462400" cy="1719600"/>
          </a:xfrm>
          <a:prstGeom prst="rect">
            <a:avLst/>
          </a:prstGeom>
        </p:spPr>
        <p:txBody>
          <a:bodyPr anchorCtr="0" anchor="t" bIns="274350" lIns="274350" spcFirstLastPara="1" rIns="274350" wrap="square" tIns="274350">
            <a:normAutofit fontScale="90000"/>
          </a:bodyPr>
          <a:lstStyle/>
          <a:p>
            <a:pPr indent="0" lvl="0" marL="0" rtl="0" algn="l">
              <a:spcBef>
                <a:spcPts val="0"/>
              </a:spcBef>
              <a:spcAft>
                <a:spcPts val="0"/>
              </a:spcAft>
              <a:buNone/>
            </a:pPr>
            <a:r>
              <a:rPr b="1" lang="en">
                <a:latin typeface="Calibri"/>
                <a:ea typeface="Calibri"/>
                <a:cs typeface="Calibri"/>
                <a:sym typeface="Calibri"/>
              </a:rPr>
              <a:t>Activity time! </a:t>
            </a:r>
            <a:endParaRPr b="1">
              <a:latin typeface="Calibri"/>
              <a:ea typeface="Calibri"/>
              <a:cs typeface="Calibri"/>
              <a:sym typeface="Calibri"/>
            </a:endParaRPr>
          </a:p>
        </p:txBody>
      </p:sp>
      <p:pic>
        <p:nvPicPr>
          <p:cNvPr id="119" name="Google Shape;119;p19"/>
          <p:cNvPicPr preferRelativeResize="0"/>
          <p:nvPr/>
        </p:nvPicPr>
        <p:blipFill>
          <a:blip r:embed="rId6">
            <a:alphaModFix/>
          </a:blip>
          <a:stretch>
            <a:fillRect/>
          </a:stretch>
        </p:blipFill>
        <p:spPr>
          <a:xfrm>
            <a:off x="7268447" y="973737"/>
            <a:ext cx="2412225" cy="270202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pic>
        <p:nvPicPr>
          <p:cNvPr id="124" name="Google Shape;124;p20"/>
          <p:cNvPicPr preferRelativeResize="0"/>
          <p:nvPr/>
        </p:nvPicPr>
        <p:blipFill>
          <a:blip r:embed="rId4">
            <a:alphaModFix/>
          </a:blip>
          <a:stretch>
            <a:fillRect/>
          </a:stretch>
        </p:blipFill>
        <p:spPr>
          <a:xfrm>
            <a:off x="14338654" y="4081152"/>
            <a:ext cx="12615219" cy="9848724"/>
          </a:xfrm>
          <a:prstGeom prst="rect">
            <a:avLst/>
          </a:prstGeom>
          <a:noFill/>
          <a:ln>
            <a:noFill/>
          </a:ln>
        </p:spPr>
      </p:pic>
      <p:pic>
        <p:nvPicPr>
          <p:cNvPr id="125" name="Google Shape;125;p20"/>
          <p:cNvPicPr preferRelativeResize="0"/>
          <p:nvPr/>
        </p:nvPicPr>
        <p:blipFill>
          <a:blip r:embed="rId5">
            <a:alphaModFix/>
          </a:blip>
          <a:stretch>
            <a:fillRect/>
          </a:stretch>
        </p:blipFill>
        <p:spPr>
          <a:xfrm>
            <a:off x="478129" y="3852347"/>
            <a:ext cx="13291505" cy="10358549"/>
          </a:xfrm>
          <a:prstGeom prst="rect">
            <a:avLst/>
          </a:prstGeom>
          <a:noFill/>
          <a:ln>
            <a:noFill/>
          </a:ln>
        </p:spPr>
      </p:pic>
      <p:pic>
        <p:nvPicPr>
          <p:cNvPr id="126" name="Google Shape;126;p20"/>
          <p:cNvPicPr preferRelativeResize="0"/>
          <p:nvPr/>
        </p:nvPicPr>
        <p:blipFill>
          <a:blip r:embed="rId6">
            <a:alphaModFix/>
          </a:blip>
          <a:stretch>
            <a:fillRect/>
          </a:stretch>
        </p:blipFill>
        <p:spPr>
          <a:xfrm>
            <a:off x="-2682525" y="693992"/>
            <a:ext cx="21522526" cy="2444622"/>
          </a:xfrm>
          <a:prstGeom prst="rect">
            <a:avLst/>
          </a:prstGeom>
          <a:noFill/>
          <a:ln>
            <a:noFill/>
          </a:ln>
        </p:spPr>
      </p:pic>
      <p:sp>
        <p:nvSpPr>
          <p:cNvPr id="127" name="Google Shape;127;p20"/>
          <p:cNvSpPr txBox="1"/>
          <p:nvPr/>
        </p:nvSpPr>
        <p:spPr>
          <a:xfrm>
            <a:off x="763050" y="1056489"/>
            <a:ext cx="17725500" cy="1719600"/>
          </a:xfrm>
          <a:prstGeom prst="rect">
            <a:avLst/>
          </a:prstGeom>
          <a:noFill/>
          <a:ln>
            <a:noFill/>
          </a:ln>
        </p:spPr>
        <p:txBody>
          <a:bodyPr anchorCtr="0" anchor="t" bIns="274350" lIns="274350" spcFirstLastPara="1" rIns="274350" wrap="square" tIns="274350">
            <a:noAutofit/>
          </a:bodyPr>
          <a:lstStyle/>
          <a:p>
            <a:pPr indent="0" lvl="0" marL="0" rtl="0" algn="l">
              <a:spcBef>
                <a:spcPts val="0"/>
              </a:spcBef>
              <a:spcAft>
                <a:spcPts val="0"/>
              </a:spcAft>
              <a:buNone/>
            </a:pPr>
            <a:r>
              <a:rPr b="1" lang="en" sz="7300">
                <a:latin typeface="Calibri"/>
                <a:ea typeface="Calibri"/>
                <a:cs typeface="Calibri"/>
                <a:sym typeface="Calibri"/>
              </a:rPr>
              <a:t>From the minds of Little Inventors - like you!</a:t>
            </a:r>
            <a:endParaRPr b="1" sz="7300">
              <a:solidFill>
                <a:srgbClr val="000000"/>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1"/>
          <p:cNvSpPr txBox="1"/>
          <p:nvPr/>
        </p:nvSpPr>
        <p:spPr>
          <a:xfrm>
            <a:off x="997425" y="3838536"/>
            <a:ext cx="11710800" cy="11745300"/>
          </a:xfrm>
          <a:prstGeom prst="rect">
            <a:avLst/>
          </a:prstGeom>
          <a:noFill/>
          <a:ln>
            <a:noFill/>
          </a:ln>
        </p:spPr>
        <p:txBody>
          <a:bodyPr anchorCtr="0" anchor="t" bIns="274350" lIns="274350" spcFirstLastPara="1" rIns="274350" wrap="square" tIns="274350">
            <a:spAutoFit/>
          </a:bodyPr>
          <a:lstStyle/>
          <a:p>
            <a:pPr indent="0" lvl="0" marL="0" rtl="0" algn="l">
              <a:lnSpc>
                <a:spcPct val="115000"/>
              </a:lnSpc>
              <a:spcBef>
                <a:spcPts val="0"/>
              </a:spcBef>
              <a:spcAft>
                <a:spcPts val="0"/>
              </a:spcAft>
              <a:buNone/>
            </a:pPr>
            <a:r>
              <a:rPr lang="en" sz="6300">
                <a:solidFill>
                  <a:srgbClr val="000000"/>
                </a:solidFill>
                <a:latin typeface="Calibri"/>
                <a:ea typeface="Calibri"/>
                <a:cs typeface="Calibri"/>
                <a:sym typeface="Calibri"/>
              </a:rPr>
              <a:t>Use what you’ve just learnt to come up with an invention idea </a:t>
            </a:r>
            <a:r>
              <a:rPr lang="en" sz="6300">
                <a:latin typeface="Calibri"/>
                <a:ea typeface="Calibri"/>
                <a:cs typeface="Calibri"/>
                <a:sym typeface="Calibri"/>
              </a:rPr>
              <a:t>to transform the way we live</a:t>
            </a:r>
            <a:r>
              <a:rPr lang="en" sz="6300">
                <a:solidFill>
                  <a:srgbClr val="000000"/>
                </a:solidFill>
                <a:latin typeface="Calibri"/>
                <a:ea typeface="Calibri"/>
                <a:cs typeface="Calibri"/>
                <a:sym typeface="Calibri"/>
              </a:rPr>
              <a:t>! </a:t>
            </a:r>
            <a:endParaRPr sz="6300">
              <a:solidFill>
                <a:srgbClr val="000000"/>
              </a:solidFill>
              <a:latin typeface="Calibri"/>
              <a:ea typeface="Calibri"/>
              <a:cs typeface="Calibri"/>
              <a:sym typeface="Calibri"/>
            </a:endParaRPr>
          </a:p>
          <a:p>
            <a:pPr indent="0" lvl="0" marL="0" rtl="0" algn="l">
              <a:lnSpc>
                <a:spcPct val="115000"/>
              </a:lnSpc>
              <a:spcBef>
                <a:spcPts val="0"/>
              </a:spcBef>
              <a:spcAft>
                <a:spcPts val="0"/>
              </a:spcAft>
              <a:buNone/>
            </a:pPr>
            <a:r>
              <a:t/>
            </a:r>
            <a:endParaRPr sz="6300">
              <a:solidFill>
                <a:srgbClr val="000000"/>
              </a:solidFill>
              <a:latin typeface="Calibri"/>
              <a:ea typeface="Calibri"/>
              <a:cs typeface="Calibri"/>
              <a:sym typeface="Calibri"/>
            </a:endParaRPr>
          </a:p>
          <a:p>
            <a:pPr indent="-1085850" lvl="0" marL="1371600" rtl="0" algn="l">
              <a:lnSpc>
                <a:spcPct val="115000"/>
              </a:lnSpc>
              <a:spcBef>
                <a:spcPts val="0"/>
              </a:spcBef>
              <a:spcAft>
                <a:spcPts val="0"/>
              </a:spcAft>
              <a:buClr>
                <a:srgbClr val="000000"/>
              </a:buClr>
              <a:buSzPts val="6300"/>
              <a:buFont typeface="Calibri"/>
              <a:buChar char="●"/>
            </a:pPr>
            <a:r>
              <a:rPr lang="en" sz="6300">
                <a:solidFill>
                  <a:srgbClr val="000000"/>
                </a:solidFill>
                <a:latin typeface="Calibri"/>
                <a:ea typeface="Calibri"/>
                <a:cs typeface="Calibri"/>
                <a:sym typeface="Calibri"/>
              </a:rPr>
              <a:t>Think up and draw</a:t>
            </a:r>
            <a:endParaRPr sz="6300">
              <a:solidFill>
                <a:srgbClr val="000000"/>
              </a:solidFill>
              <a:latin typeface="Calibri"/>
              <a:ea typeface="Calibri"/>
              <a:cs typeface="Calibri"/>
              <a:sym typeface="Calibri"/>
            </a:endParaRPr>
          </a:p>
          <a:p>
            <a:pPr indent="0" lvl="0" marL="1371600" rtl="0" algn="l">
              <a:lnSpc>
                <a:spcPct val="115000"/>
              </a:lnSpc>
              <a:spcBef>
                <a:spcPts val="0"/>
              </a:spcBef>
              <a:spcAft>
                <a:spcPts val="0"/>
              </a:spcAft>
              <a:buNone/>
            </a:pPr>
            <a:r>
              <a:rPr lang="en" sz="6300">
                <a:solidFill>
                  <a:srgbClr val="000000"/>
                </a:solidFill>
                <a:latin typeface="Calibri"/>
                <a:ea typeface="Calibri"/>
                <a:cs typeface="Calibri"/>
                <a:sym typeface="Calibri"/>
              </a:rPr>
              <a:t>an invention </a:t>
            </a:r>
            <a:endParaRPr sz="6300">
              <a:solidFill>
                <a:srgbClr val="000000"/>
              </a:solidFill>
              <a:latin typeface="Calibri"/>
              <a:ea typeface="Calibri"/>
              <a:cs typeface="Calibri"/>
              <a:sym typeface="Calibri"/>
            </a:endParaRPr>
          </a:p>
          <a:p>
            <a:pPr indent="0" lvl="0" marL="1371600" rtl="0" algn="l">
              <a:lnSpc>
                <a:spcPct val="115000"/>
              </a:lnSpc>
              <a:spcBef>
                <a:spcPts val="0"/>
              </a:spcBef>
              <a:spcAft>
                <a:spcPts val="0"/>
              </a:spcAft>
              <a:buNone/>
            </a:pPr>
            <a:r>
              <a:t/>
            </a:r>
            <a:endParaRPr sz="6300">
              <a:solidFill>
                <a:srgbClr val="000000"/>
              </a:solidFill>
              <a:latin typeface="Calibri"/>
              <a:ea typeface="Calibri"/>
              <a:cs typeface="Calibri"/>
              <a:sym typeface="Calibri"/>
            </a:endParaRPr>
          </a:p>
          <a:p>
            <a:pPr indent="-1085850" lvl="0" marL="1371600" rtl="0" algn="l">
              <a:lnSpc>
                <a:spcPct val="115000"/>
              </a:lnSpc>
              <a:spcBef>
                <a:spcPts val="0"/>
              </a:spcBef>
              <a:spcAft>
                <a:spcPts val="0"/>
              </a:spcAft>
              <a:buClr>
                <a:srgbClr val="000000"/>
              </a:buClr>
              <a:buSzPts val="6300"/>
              <a:buFont typeface="Calibri"/>
              <a:buChar char="●"/>
            </a:pPr>
            <a:r>
              <a:rPr lang="en" sz="6300">
                <a:solidFill>
                  <a:srgbClr val="000000"/>
                </a:solidFill>
                <a:latin typeface="Calibri"/>
                <a:ea typeface="Calibri"/>
                <a:cs typeface="Calibri"/>
                <a:sym typeface="Calibri"/>
              </a:rPr>
              <a:t>Draw BIG, add labels and color. </a:t>
            </a:r>
            <a:endParaRPr sz="6300">
              <a:solidFill>
                <a:srgbClr val="000000"/>
              </a:solidFill>
              <a:latin typeface="Calibri"/>
              <a:ea typeface="Calibri"/>
              <a:cs typeface="Calibri"/>
              <a:sym typeface="Calibri"/>
            </a:endParaRPr>
          </a:p>
          <a:p>
            <a:pPr indent="0" lvl="0" marL="0" rtl="0" algn="l">
              <a:lnSpc>
                <a:spcPct val="115000"/>
              </a:lnSpc>
              <a:spcBef>
                <a:spcPts val="0"/>
              </a:spcBef>
              <a:spcAft>
                <a:spcPts val="0"/>
              </a:spcAft>
              <a:buNone/>
            </a:pPr>
            <a:r>
              <a:t/>
            </a:r>
            <a:endParaRPr sz="7500">
              <a:solidFill>
                <a:srgbClr val="000000"/>
              </a:solidFill>
              <a:highlight>
                <a:srgbClr val="00FFFF"/>
              </a:highlight>
              <a:latin typeface="Calibri"/>
              <a:ea typeface="Calibri"/>
              <a:cs typeface="Calibri"/>
              <a:sym typeface="Calibri"/>
            </a:endParaRPr>
          </a:p>
        </p:txBody>
      </p:sp>
      <p:pic>
        <p:nvPicPr>
          <p:cNvPr id="133" name="Google Shape;133;p21"/>
          <p:cNvPicPr preferRelativeResize="0"/>
          <p:nvPr/>
        </p:nvPicPr>
        <p:blipFill rotWithShape="1">
          <a:blip r:embed="rId3">
            <a:alphaModFix/>
          </a:blip>
          <a:srcRect b="0" l="0" r="0" t="0"/>
          <a:stretch/>
        </p:blipFill>
        <p:spPr>
          <a:xfrm rot="-495628">
            <a:off x="12940726" y="2839459"/>
            <a:ext cx="13210987" cy="9340581"/>
          </a:xfrm>
          <a:prstGeom prst="rect">
            <a:avLst/>
          </a:prstGeom>
          <a:noFill/>
          <a:ln>
            <a:noFill/>
          </a:ln>
          <a:effectLst>
            <a:outerShdw blurRad="57150" rotWithShape="0" algn="bl" dir="5400000" dist="19050">
              <a:srgbClr val="000000">
                <a:alpha val="50000"/>
              </a:srgbClr>
            </a:outerShdw>
          </a:effectLst>
        </p:spPr>
      </p:pic>
      <p:pic>
        <p:nvPicPr>
          <p:cNvPr id="134" name="Google Shape;134;p21"/>
          <p:cNvPicPr preferRelativeResize="0"/>
          <p:nvPr/>
        </p:nvPicPr>
        <p:blipFill>
          <a:blip r:embed="rId4">
            <a:alphaModFix/>
          </a:blip>
          <a:stretch>
            <a:fillRect/>
          </a:stretch>
        </p:blipFill>
        <p:spPr>
          <a:xfrm>
            <a:off x="-530550" y="615550"/>
            <a:ext cx="10671149" cy="2899825"/>
          </a:xfrm>
          <a:prstGeom prst="rect">
            <a:avLst/>
          </a:prstGeom>
          <a:noFill/>
          <a:ln>
            <a:noFill/>
          </a:ln>
        </p:spPr>
      </p:pic>
      <p:sp>
        <p:nvSpPr>
          <p:cNvPr id="135" name="Google Shape;135;p21"/>
          <p:cNvSpPr txBox="1"/>
          <p:nvPr/>
        </p:nvSpPr>
        <p:spPr>
          <a:xfrm>
            <a:off x="443700" y="1233575"/>
            <a:ext cx="9696900" cy="1662300"/>
          </a:xfrm>
          <a:prstGeom prst="rect">
            <a:avLst/>
          </a:prstGeom>
          <a:noFill/>
          <a:ln>
            <a:noFill/>
          </a:ln>
        </p:spPr>
        <p:txBody>
          <a:bodyPr anchorCtr="0" anchor="t" bIns="274350" lIns="274350" spcFirstLastPara="1" rIns="274350" wrap="square" tIns="274350">
            <a:spAutoFit/>
          </a:bodyPr>
          <a:lstStyle/>
          <a:p>
            <a:pPr indent="0" lvl="0" marL="0" rtl="0" algn="l">
              <a:spcBef>
                <a:spcPts val="0"/>
              </a:spcBef>
              <a:spcAft>
                <a:spcPts val="0"/>
              </a:spcAft>
              <a:buNone/>
            </a:pPr>
            <a:r>
              <a:rPr b="1" lang="en" sz="7200">
                <a:latin typeface="Calibri"/>
                <a:ea typeface="Calibri"/>
                <a:cs typeface="Calibri"/>
                <a:sym typeface="Calibri"/>
              </a:rPr>
              <a:t>What’s your invention?</a:t>
            </a:r>
            <a:endParaRPr b="1" sz="7200">
              <a:latin typeface="Calibri"/>
              <a:ea typeface="Calibri"/>
              <a:cs typeface="Calibri"/>
              <a:sym typeface="Calibri"/>
            </a:endParaRPr>
          </a:p>
        </p:txBody>
      </p:sp>
      <p:pic>
        <p:nvPicPr>
          <p:cNvPr id="136" name="Google Shape;136;p21"/>
          <p:cNvPicPr preferRelativeResize="0"/>
          <p:nvPr/>
        </p:nvPicPr>
        <p:blipFill>
          <a:blip r:embed="rId5">
            <a:alphaModFix/>
          </a:blip>
          <a:stretch>
            <a:fillRect/>
          </a:stretch>
        </p:blipFill>
        <p:spPr>
          <a:xfrm>
            <a:off x="19352925" y="10866207"/>
            <a:ext cx="3885375" cy="4261425"/>
          </a:xfrm>
          <a:prstGeom prst="rect">
            <a:avLst/>
          </a:prstGeom>
          <a:noFill/>
          <a:ln>
            <a:noFill/>
          </a:ln>
        </p:spPr>
      </p:pic>
      <p:pic>
        <p:nvPicPr>
          <p:cNvPr id="137" name="Google Shape;137;p21"/>
          <p:cNvPicPr preferRelativeResize="0"/>
          <p:nvPr/>
        </p:nvPicPr>
        <p:blipFill>
          <a:blip r:embed="rId6">
            <a:alphaModFix/>
          </a:blip>
          <a:stretch>
            <a:fillRect/>
          </a:stretch>
        </p:blipFill>
        <p:spPr>
          <a:xfrm>
            <a:off x="15430500" y="380588"/>
            <a:ext cx="4188825" cy="47529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