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88" r:id="rId5"/>
    <p:sldMasterId id="2147483689" r:id="rId6"/>
    <p:sldMasterId id="2147483690"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 id="290" r:id="rId43"/>
    <p:sldId id="291" r:id="rId44"/>
    <p:sldId id="292" r:id="rId45"/>
    <p:sldId id="293" r:id="rId46"/>
    <p:sldId id="294" r:id="rId47"/>
    <p:sldId id="295" r:id="rId48"/>
    <p:sldId id="296" r:id="rId49"/>
    <p:sldId id="297" r:id="rId50"/>
    <p:sldId id="298" r:id="rId51"/>
    <p:sldId id="299" r:id="rId52"/>
    <p:sldId id="300" r:id="rId53"/>
    <p:sldId id="301" r:id="rId54"/>
    <p:sldId id="302" r:id="rId55"/>
    <p:sldId id="303" r:id="rId56"/>
    <p:sldId id="304" r:id="rId57"/>
    <p:sldId id="305" r:id="rId58"/>
    <p:sldId id="306" r:id="rId59"/>
    <p:sldId id="307" r:id="rId60"/>
    <p:sldId id="308" r:id="rId61"/>
    <p:sldId id="309" r:id="rId62"/>
    <p:sldId id="310" r:id="rId63"/>
    <p:sldId id="311" r:id="rId64"/>
  </p:sldIdLst>
  <p:sldSz cy="5143500" cx="9144000"/>
  <p:notesSz cx="6858000" cy="9144000"/>
  <p:embeddedFontLst>
    <p:embeddedFont>
      <p:font typeface="Reenie Beanie"/>
      <p:regular r:id="rId65"/>
    </p:embeddedFont>
    <p:embeddedFont>
      <p:font typeface="Helvetica Neue"/>
      <p:regular r:id="rId66"/>
      <p:bold r:id="rId67"/>
      <p:italic r:id="rId68"/>
      <p:boldItalic r:id="rId6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1" name="Ellie Birkhead"/>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2.xml"/><Relationship Id="rId42" Type="http://schemas.openxmlformats.org/officeDocument/2006/relationships/slide" Target="slides/slide34.xml"/><Relationship Id="rId41" Type="http://schemas.openxmlformats.org/officeDocument/2006/relationships/slide" Target="slides/slide33.xml"/><Relationship Id="rId44" Type="http://schemas.openxmlformats.org/officeDocument/2006/relationships/slide" Target="slides/slide36.xml"/><Relationship Id="rId43" Type="http://schemas.openxmlformats.org/officeDocument/2006/relationships/slide" Target="slides/slide35.xml"/><Relationship Id="rId46" Type="http://schemas.openxmlformats.org/officeDocument/2006/relationships/slide" Target="slides/slide38.xml"/><Relationship Id="rId45" Type="http://schemas.openxmlformats.org/officeDocument/2006/relationships/slide" Target="slides/slide3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commentAuthors" Target="commentAuthors.xml"/><Relationship Id="rId9" Type="http://schemas.openxmlformats.org/officeDocument/2006/relationships/slide" Target="slides/slide1.xml"/><Relationship Id="rId48" Type="http://schemas.openxmlformats.org/officeDocument/2006/relationships/slide" Target="slides/slide40.xml"/><Relationship Id="rId47" Type="http://schemas.openxmlformats.org/officeDocument/2006/relationships/slide" Target="slides/slide39.xml"/><Relationship Id="rId49" Type="http://schemas.openxmlformats.org/officeDocument/2006/relationships/slide" Target="slides/slide41.xml"/><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slide" Target="slides/slide23.xml"/><Relationship Id="rId30" Type="http://schemas.openxmlformats.org/officeDocument/2006/relationships/slide" Target="slides/slide22.xml"/><Relationship Id="rId33" Type="http://schemas.openxmlformats.org/officeDocument/2006/relationships/slide" Target="slides/slide25.xml"/><Relationship Id="rId32" Type="http://schemas.openxmlformats.org/officeDocument/2006/relationships/slide" Target="slides/slide24.xml"/><Relationship Id="rId35" Type="http://schemas.openxmlformats.org/officeDocument/2006/relationships/slide" Target="slides/slide27.xml"/><Relationship Id="rId34" Type="http://schemas.openxmlformats.org/officeDocument/2006/relationships/slide" Target="slides/slide26.xml"/><Relationship Id="rId37" Type="http://schemas.openxmlformats.org/officeDocument/2006/relationships/slide" Target="slides/slide29.xml"/><Relationship Id="rId36" Type="http://schemas.openxmlformats.org/officeDocument/2006/relationships/slide" Target="slides/slide28.xml"/><Relationship Id="rId39" Type="http://schemas.openxmlformats.org/officeDocument/2006/relationships/slide" Target="slides/slide31.xml"/><Relationship Id="rId38" Type="http://schemas.openxmlformats.org/officeDocument/2006/relationships/slide" Target="slides/slide30.xml"/><Relationship Id="rId62" Type="http://schemas.openxmlformats.org/officeDocument/2006/relationships/slide" Target="slides/slide54.xml"/><Relationship Id="rId61" Type="http://schemas.openxmlformats.org/officeDocument/2006/relationships/slide" Target="slides/slide53.xml"/><Relationship Id="rId20" Type="http://schemas.openxmlformats.org/officeDocument/2006/relationships/slide" Target="slides/slide12.xml"/><Relationship Id="rId64" Type="http://schemas.openxmlformats.org/officeDocument/2006/relationships/slide" Target="slides/slide56.xml"/><Relationship Id="rId63" Type="http://schemas.openxmlformats.org/officeDocument/2006/relationships/slide" Target="slides/slide55.xml"/><Relationship Id="rId22" Type="http://schemas.openxmlformats.org/officeDocument/2006/relationships/slide" Target="slides/slide14.xml"/><Relationship Id="rId66" Type="http://schemas.openxmlformats.org/officeDocument/2006/relationships/font" Target="fonts/HelveticaNeue-regular.fntdata"/><Relationship Id="rId21" Type="http://schemas.openxmlformats.org/officeDocument/2006/relationships/slide" Target="slides/slide13.xml"/><Relationship Id="rId65" Type="http://schemas.openxmlformats.org/officeDocument/2006/relationships/font" Target="fonts/ReenieBeanie-regular.fntdata"/><Relationship Id="rId24" Type="http://schemas.openxmlformats.org/officeDocument/2006/relationships/slide" Target="slides/slide16.xml"/><Relationship Id="rId68" Type="http://schemas.openxmlformats.org/officeDocument/2006/relationships/font" Target="fonts/HelveticaNeue-italic.fntdata"/><Relationship Id="rId23" Type="http://schemas.openxmlformats.org/officeDocument/2006/relationships/slide" Target="slides/slide15.xml"/><Relationship Id="rId67" Type="http://schemas.openxmlformats.org/officeDocument/2006/relationships/font" Target="fonts/HelveticaNeue-bold.fntdata"/><Relationship Id="rId60" Type="http://schemas.openxmlformats.org/officeDocument/2006/relationships/slide" Target="slides/slide52.xml"/><Relationship Id="rId26" Type="http://schemas.openxmlformats.org/officeDocument/2006/relationships/slide" Target="slides/slide18.xml"/><Relationship Id="rId25" Type="http://schemas.openxmlformats.org/officeDocument/2006/relationships/slide" Target="slides/slide17.xml"/><Relationship Id="rId69" Type="http://schemas.openxmlformats.org/officeDocument/2006/relationships/font" Target="fonts/HelveticaNeue-boldItalic.fntdata"/><Relationship Id="rId28" Type="http://schemas.openxmlformats.org/officeDocument/2006/relationships/slide" Target="slides/slide20.xml"/><Relationship Id="rId27" Type="http://schemas.openxmlformats.org/officeDocument/2006/relationships/slide" Target="slides/slide19.xml"/><Relationship Id="rId29" Type="http://schemas.openxmlformats.org/officeDocument/2006/relationships/slide" Target="slides/slide21.xml"/><Relationship Id="rId51" Type="http://schemas.openxmlformats.org/officeDocument/2006/relationships/slide" Target="slides/slide43.xml"/><Relationship Id="rId50" Type="http://schemas.openxmlformats.org/officeDocument/2006/relationships/slide" Target="slides/slide42.xml"/><Relationship Id="rId53" Type="http://schemas.openxmlformats.org/officeDocument/2006/relationships/slide" Target="slides/slide45.xml"/><Relationship Id="rId52" Type="http://schemas.openxmlformats.org/officeDocument/2006/relationships/slide" Target="slides/slide44.xml"/><Relationship Id="rId11" Type="http://schemas.openxmlformats.org/officeDocument/2006/relationships/slide" Target="slides/slide3.xml"/><Relationship Id="rId55" Type="http://schemas.openxmlformats.org/officeDocument/2006/relationships/slide" Target="slides/slide47.xml"/><Relationship Id="rId10" Type="http://schemas.openxmlformats.org/officeDocument/2006/relationships/slide" Target="slides/slide2.xml"/><Relationship Id="rId54" Type="http://schemas.openxmlformats.org/officeDocument/2006/relationships/slide" Target="slides/slide46.xml"/><Relationship Id="rId13" Type="http://schemas.openxmlformats.org/officeDocument/2006/relationships/slide" Target="slides/slide5.xml"/><Relationship Id="rId57" Type="http://schemas.openxmlformats.org/officeDocument/2006/relationships/slide" Target="slides/slide49.xml"/><Relationship Id="rId12" Type="http://schemas.openxmlformats.org/officeDocument/2006/relationships/slide" Target="slides/slide4.xml"/><Relationship Id="rId56" Type="http://schemas.openxmlformats.org/officeDocument/2006/relationships/slide" Target="slides/slide48.xml"/><Relationship Id="rId15" Type="http://schemas.openxmlformats.org/officeDocument/2006/relationships/slide" Target="slides/slide7.xml"/><Relationship Id="rId59" Type="http://schemas.openxmlformats.org/officeDocument/2006/relationships/slide" Target="slides/slide51.xml"/><Relationship Id="rId14" Type="http://schemas.openxmlformats.org/officeDocument/2006/relationships/slide" Target="slides/slide6.xml"/><Relationship Id="rId58" Type="http://schemas.openxmlformats.org/officeDocument/2006/relationships/slide" Target="slides/slide50.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4-12-09T12:15:01.230">
    <p:pos x="6000" y="0"/>
    <p:text>update slide on canva</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littleinventors.org/ideas/weather-box/details" TargetMode="External"/><Relationship Id="rId3" Type="http://schemas.openxmlformats.org/officeDocument/2006/relationships/hyperlink" Target="https://youtu.be/usHGHvBUsFE" TargetMode="Externa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energyeducation.ca/encyclopedia/Energy" TargetMode="External"/><Relationship Id="rId3" Type="http://schemas.openxmlformats.org/officeDocument/2006/relationships/hyperlink" Target="https://energyeducation.ca/encyclopedia/Kinetic_energy" TargetMode="External"/><Relationship Id="rId4" Type="http://schemas.openxmlformats.org/officeDocument/2006/relationships/hyperlink" Target="https://energyeducation.ca/encyclopedia/Thermal_energy" TargetMode="External"/><Relationship Id="rId11" Type="http://schemas.openxmlformats.org/officeDocument/2006/relationships/hyperlink" Target="https://energyeducation.ca/encyclopedia/Kinetic_energy" TargetMode="External"/><Relationship Id="rId10" Type="http://schemas.openxmlformats.org/officeDocument/2006/relationships/hyperlink" Target="https://energyeducation.ca/encyclopedia/Gravitational_potential_energy" TargetMode="External"/><Relationship Id="rId9" Type="http://schemas.openxmlformats.org/officeDocument/2006/relationships/hyperlink" Target="https://energyeducation.ca/encyclopedia/Radiant_energy" TargetMode="External"/><Relationship Id="rId5" Type="http://schemas.openxmlformats.org/officeDocument/2006/relationships/hyperlink" Target="https://energyeducation.ca/encyclopedia/Battery" TargetMode="External"/><Relationship Id="rId6" Type="http://schemas.openxmlformats.org/officeDocument/2006/relationships/hyperlink" Target="https://energyeducation.ca/encyclopedia/Chemical_energy" TargetMode="External"/><Relationship Id="rId7" Type="http://schemas.openxmlformats.org/officeDocument/2006/relationships/hyperlink" Target="https://energyeducation.ca/encyclopedia/Electrical_energy" TargetMode="External"/><Relationship Id="rId8" Type="http://schemas.openxmlformats.org/officeDocument/2006/relationships/hyperlink" Target="https://energyeducation.ca/encyclopedia/Electrical_energy" TargetMode="Externa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nORRgU8sGdE" TargetMode="External"/><Relationship Id="rId3" Type="http://schemas.openxmlformats.org/officeDocument/2006/relationships/hyperlink" Target="https://www.youtube.com/watch?v=GOMIBdM6N7Q"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michiganbusiness.org/industries/clean-energy/#:~:text=The%20MI%20Healthy%20Climate%20Plan,sustainable%20Michigan%20for%20all%20Michiganders" TargetMode="External"/><Relationship Id="rId3" Type="http://schemas.openxmlformats.org/officeDocument/2006/relationships/hyperlink" Target="https://environmentamerica.org/articles/5-surprising-facts-about-renewable-energy-growth-in-michigan/#:~:text=According%20to%20Renewables%20on%20the,each%20year%20with%20clean%20energy" TargetMode="Externa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youtu.be/MEpTX_EujRs" TargetMode="Externa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coolkidfacts.com/kinetic-energy/" TargetMode="Externa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opusenergy.com/blog/13-little-known-facts-about-wind-energy/" TargetMode="Externa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themichiganoutfitter.com/blogs/news/18369519-10-things-to-thank-michigan-for" TargetMode="External"/><Relationship Id="rId3" Type="http://schemas.openxmlformats.org/officeDocument/2006/relationships/hyperlink" Target="https://wmmq.com/inventions-created-in-michigan/" TargetMode="External"/><Relationship Id="rId4" Type="http://schemas.openxmlformats.org/officeDocument/2006/relationships/hyperlink" Target="https://www.stahlsauto.com/automobile-collection/" TargetMode="Externa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pioneersgallery.littleinventors.org/inventions/jaw-o-meter-2000.html" TargetMode="Externa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ecapable.com/louis-braille-facts/#" TargetMode="External"/><Relationship Id="rId3" Type="http://schemas.openxmlformats.org/officeDocument/2006/relationships/hyperlink" Target="https://wecapable.com/braille-translator/french-to-braille-translator/" TargetMode="Externa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213" name="Google Shape;213;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Welcome to the latest Little Inventors </a:t>
            </a:r>
            <a:r>
              <a:rPr lang="en"/>
              <a:t>challenge</a:t>
            </a:r>
            <a:r>
              <a:rPr lang="en"/>
              <a:t> - MISD Energy: Feel the power!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g70dfbf3d1d60c8d1_1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6" name="Google Shape;326;g70dfbf3d1d60c8d1_1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Meet </a:t>
            </a:r>
            <a:r>
              <a:rPr lang="en">
                <a:solidFill>
                  <a:schemeClr val="dk1"/>
                </a:solidFill>
              </a:rPr>
              <a:t>Inventor</a:t>
            </a:r>
            <a:r>
              <a:rPr lang="en">
                <a:solidFill>
                  <a:schemeClr val="dk1"/>
                </a:solidFill>
              </a:rPr>
              <a:t> Peyton here, age 10 from Warren, Michigan. She was one of the challenge winners from our MISD Space challenge back in 2022. She invented the amazing Weather Box.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Peyton says,</a:t>
            </a:r>
            <a:endParaRPr>
              <a:solidFill>
                <a:schemeClr val="dk1"/>
              </a:solidFill>
            </a:endParaRPr>
          </a:p>
          <a:p>
            <a:pPr indent="0" lvl="0" marL="0" rtl="0" algn="l">
              <a:spcBef>
                <a:spcPts val="0"/>
              </a:spcBef>
              <a:spcAft>
                <a:spcPts val="0"/>
              </a:spcAft>
              <a:buNone/>
            </a:pPr>
            <a:r>
              <a:rPr lang="en">
                <a:solidFill>
                  <a:schemeClr val="dk1"/>
                </a:solidFill>
              </a:rPr>
              <a:t>“</a:t>
            </a:r>
            <a:r>
              <a:rPr lang="en">
                <a:solidFill>
                  <a:srgbClr val="171717"/>
                </a:solidFill>
                <a:highlight>
                  <a:srgbClr val="FFFFFF"/>
                </a:highlight>
                <a:latin typeface="Helvetica Neue"/>
                <a:ea typeface="Helvetica Neue"/>
                <a:cs typeface="Helvetica Neue"/>
                <a:sym typeface="Helvetica Neue"/>
              </a:rPr>
              <a:t>The Weather Box helps people in space feel at home for only one hundred dollars. Press the cold, warm, or hot button and you can feel the weather in space or in your house.”</a:t>
            </a:r>
            <a:endParaRPr>
              <a:solidFill>
                <a:srgbClr val="171717"/>
              </a:solidFill>
              <a:highlight>
                <a:srgbClr val="FFFFFF"/>
              </a:highlight>
              <a:latin typeface="Helvetica Neue"/>
              <a:ea typeface="Helvetica Neue"/>
              <a:cs typeface="Helvetica Neue"/>
              <a:sym typeface="Helvetica Neue"/>
            </a:endParaRPr>
          </a:p>
          <a:p>
            <a:pPr indent="0" lvl="0" marL="0" rtl="0" algn="l">
              <a:spcBef>
                <a:spcPts val="0"/>
              </a:spcBef>
              <a:spcAft>
                <a:spcPts val="0"/>
              </a:spcAft>
              <a:buNone/>
            </a:pPr>
            <a:r>
              <a:t/>
            </a:r>
            <a:endParaRPr>
              <a:solidFill>
                <a:srgbClr val="171717"/>
              </a:solidFill>
              <a:highlight>
                <a:srgbClr val="FFFFFF"/>
              </a:highlight>
              <a:latin typeface="Helvetica Neue"/>
              <a:ea typeface="Helvetica Neue"/>
              <a:cs typeface="Helvetica Neue"/>
              <a:sym typeface="Helvetica Neue"/>
            </a:endParaRPr>
          </a:p>
          <a:p>
            <a:pPr indent="0" lvl="0" marL="0" rtl="0" algn="l">
              <a:spcBef>
                <a:spcPts val="0"/>
              </a:spcBef>
              <a:spcAft>
                <a:spcPts val="0"/>
              </a:spcAft>
              <a:buNone/>
            </a:pPr>
            <a:r>
              <a:rPr lang="en">
                <a:solidFill>
                  <a:srgbClr val="171717"/>
                </a:solidFill>
                <a:latin typeface="Helvetica Neue"/>
                <a:ea typeface="Helvetica Neue"/>
                <a:cs typeface="Helvetica Neue"/>
                <a:sym typeface="Helvetica Neue"/>
              </a:rPr>
              <a:t>The Weather Box was brought life by Michigan based professors from the College for Creative Studies, Greg Darby and Stephen Schock.  You can see it on the Little Inventors website here </a:t>
            </a:r>
            <a:r>
              <a:rPr lang="en" u="sng">
                <a:solidFill>
                  <a:schemeClr val="hlink"/>
                </a:solidFill>
                <a:latin typeface="Helvetica Neue"/>
                <a:ea typeface="Helvetica Neue"/>
                <a:cs typeface="Helvetica Neue"/>
                <a:sym typeface="Helvetica Neue"/>
                <a:hlinkClick r:id="rId2"/>
              </a:rPr>
              <a:t>https://www.littleinventors.org/ideas/weather-box/details</a:t>
            </a:r>
            <a:r>
              <a:rPr lang="en">
                <a:solidFill>
                  <a:srgbClr val="171717"/>
                </a:solidFill>
                <a:latin typeface="Helvetica Neue"/>
                <a:ea typeface="Helvetica Neue"/>
                <a:cs typeface="Helvetica Neue"/>
                <a:sym typeface="Helvetica Neue"/>
              </a:rPr>
              <a:t>. And don’t forget to remind your students, this could be them this year if their invention idea gets selected as a winner! </a:t>
            </a:r>
            <a:endParaRPr>
              <a:solidFill>
                <a:srgbClr val="171717"/>
              </a:solidFill>
              <a:latin typeface="Helvetica Neue"/>
              <a:ea typeface="Helvetica Neue"/>
              <a:cs typeface="Helvetica Neue"/>
              <a:sym typeface="Helvetica Neue"/>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To hear more from Peyton you can see her feature in last years challenge video! </a:t>
            </a:r>
            <a:endParaRPr>
              <a:solidFill>
                <a:schemeClr val="dk1"/>
              </a:solidFill>
            </a:endParaRPr>
          </a:p>
          <a:p>
            <a:pPr indent="0" lvl="0" marL="0" rtl="0" algn="l">
              <a:spcBef>
                <a:spcPts val="0"/>
              </a:spcBef>
              <a:spcAft>
                <a:spcPts val="0"/>
              </a:spcAft>
              <a:buClr>
                <a:schemeClr val="dk1"/>
              </a:buClr>
              <a:buSzPts val="1100"/>
              <a:buFont typeface="Arial"/>
              <a:buNone/>
            </a:pPr>
            <a:r>
              <a:rPr lang="en" u="sng">
                <a:solidFill>
                  <a:srgbClr val="0097A7"/>
                </a:solidFill>
                <a:hlinkClick r:id="rId3">
                  <a:extLst>
                    <a:ext uri="{A12FA001-AC4F-418D-AE19-62706E023703}">
                      <ahyp:hlinkClr val="tx"/>
                    </a:ext>
                  </a:extLst>
                </a:hlinkClick>
              </a:rPr>
              <a:t>https://youtu.be/usHGHvBUsFE</a:t>
            </a:r>
            <a:endParaRPr sz="800"/>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1" name="Shape 341"/>
        <p:cNvGrpSpPr/>
        <p:nvPr/>
      </p:nvGrpSpPr>
      <p:grpSpPr>
        <a:xfrm>
          <a:off x="0" y="0"/>
          <a:ext cx="0" cy="0"/>
          <a:chOff x="0" y="0"/>
          <a:chExt cx="0" cy="0"/>
        </a:xfrm>
      </p:grpSpPr>
      <p:sp>
        <p:nvSpPr>
          <p:cNvPr id="342" name="Google Shape;342;g3196ef6611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3" name="Google Shape;343;g3196ef6611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Let’s think about who inventions are for. Inventions are for everyone! But to be a great inventor it’s important to remember that no two people are the same! Which means we all have different needs and wants.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Some people get tired easily, some have tons of energy.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Some people have smelly feet and some have butter fingers!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All of these individuals needs are invention opportunities. It’s just up to you to find them! Have a look at these inventions by Chief Inventor Dominic wilcox on the slide!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g31d27a165f6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4" name="Google Shape;354;g31d27a165f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t>Now let's become problem detectives!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
              <a:t>Inventors love problems because it means we can come up with an invention to solve it!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
              <a:t>We'll do two example problems together before you go on and solve the ones on the activity sheet.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
              <a:t>Problem 1 - The person in the picture can't reach the book they want!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
              <a:t>What could you invent to solve it? Think outside of the box!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g31d27a165f6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5" name="Google Shape;365;g31d27a165f6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t>Ok take a look at this solution!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
              <a:t>The book shelves slide out to make steps!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
              <a:t>Did you come up with this solution or something different?</a:t>
            </a:r>
            <a:endParaRPr/>
          </a:p>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2" name="Shape 372"/>
        <p:cNvGrpSpPr/>
        <p:nvPr/>
      </p:nvGrpSpPr>
      <p:grpSpPr>
        <a:xfrm>
          <a:off x="0" y="0"/>
          <a:ext cx="0" cy="0"/>
          <a:chOff x="0" y="0"/>
          <a:chExt cx="0" cy="0"/>
        </a:xfrm>
      </p:grpSpPr>
      <p:sp>
        <p:nvSpPr>
          <p:cNvPr id="373" name="Google Shape;373;g31d27a165f6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4" name="Google Shape;374;g31d27a165f6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Finally look at the person </a:t>
            </a:r>
            <a:r>
              <a:rPr lang="en"/>
              <a:t>using</a:t>
            </a:r>
            <a:r>
              <a:rPr lang="en"/>
              <a:t> their invention to get the book from the top shelf!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9" name="Shape 379"/>
        <p:cNvGrpSpPr/>
        <p:nvPr/>
      </p:nvGrpSpPr>
      <p:grpSpPr>
        <a:xfrm>
          <a:off x="0" y="0"/>
          <a:ext cx="0" cy="0"/>
          <a:chOff x="0" y="0"/>
          <a:chExt cx="0" cy="0"/>
        </a:xfrm>
      </p:grpSpPr>
      <p:sp>
        <p:nvSpPr>
          <p:cNvPr id="380" name="Google Shape;380;g31d27a165f6_0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1" name="Google Shape;381;g31d27a165f6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Example 2 - The problem is, the dog doesn’t like the rain. What could you invent to </a:t>
            </a:r>
            <a:r>
              <a:rPr lang="en"/>
              <a:t>help</a:t>
            </a:r>
            <a:r>
              <a:rPr lang="en"/>
              <a:t> them?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0" name="Shape 390"/>
        <p:cNvGrpSpPr/>
        <p:nvPr/>
      </p:nvGrpSpPr>
      <p:grpSpPr>
        <a:xfrm>
          <a:off x="0" y="0"/>
          <a:ext cx="0" cy="0"/>
          <a:chOff x="0" y="0"/>
          <a:chExt cx="0" cy="0"/>
        </a:xfrm>
      </p:grpSpPr>
      <p:sp>
        <p:nvSpPr>
          <p:cNvPr id="391" name="Google Shape;391;g31d27a165f6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2" name="Google Shape;392;g31d27a165f6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Look at this amazing Dogbrella!</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9" name="Shape 399"/>
        <p:cNvGrpSpPr/>
        <p:nvPr/>
      </p:nvGrpSpPr>
      <p:grpSpPr>
        <a:xfrm>
          <a:off x="0" y="0"/>
          <a:ext cx="0" cy="0"/>
          <a:chOff x="0" y="0"/>
          <a:chExt cx="0" cy="0"/>
        </a:xfrm>
      </p:grpSpPr>
      <p:sp>
        <p:nvSpPr>
          <p:cNvPr id="400" name="Google Shape;400;g31d27a165f6_0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1" name="Google Shape;401;g31d27a165f6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And now look at the dog wearing the Dogbrella! He looks so much happier than in the first picture.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6" name="Shape 406"/>
        <p:cNvGrpSpPr/>
        <p:nvPr/>
      </p:nvGrpSpPr>
      <p:grpSpPr>
        <a:xfrm>
          <a:off x="0" y="0"/>
          <a:ext cx="0" cy="0"/>
          <a:chOff x="0" y="0"/>
          <a:chExt cx="0" cy="0"/>
        </a:xfrm>
      </p:grpSpPr>
      <p:sp>
        <p:nvSpPr>
          <p:cNvPr id="407" name="Google Shape;407;g31d27a165f6_0_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8" name="Google Shape;408;g31d27a165f6_0_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Now it’s your turn to try the </a:t>
            </a:r>
            <a:r>
              <a:rPr lang="en"/>
              <a:t>activity</a:t>
            </a:r>
            <a:r>
              <a:rPr lang="en"/>
              <a:t>! There are three more problems for you to give a go.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6" name="Shape 416"/>
        <p:cNvGrpSpPr/>
        <p:nvPr/>
      </p:nvGrpSpPr>
      <p:grpSpPr>
        <a:xfrm>
          <a:off x="0" y="0"/>
          <a:ext cx="0" cy="0"/>
          <a:chOff x="0" y="0"/>
          <a:chExt cx="0" cy="0"/>
        </a:xfrm>
      </p:grpSpPr>
      <p:sp>
        <p:nvSpPr>
          <p:cNvPr id="417" name="Google Shape;417;g70dfbf3d1d60c8d1_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8" name="Google Shape;418;g70dfbf3d1d60c8d1_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Find your activity sheet called Helping Hand. Take a look at all these different characters.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t>W</a:t>
            </a:r>
            <a:r>
              <a:rPr lang="en"/>
              <a:t>rite down on your activity sheet what you think might these different people or animals might need a helping hand with? When you’re finished have a look at some of our ideas on the next slide. Did you come up with any different ones, or any the same?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70dfbf3d1d60c8d1_2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8" name="Google Shape;218;g70dfbf3d1d60c8d1_2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First we’re going to be </a:t>
            </a:r>
            <a:r>
              <a:rPr lang="en"/>
              <a:t>learning</a:t>
            </a:r>
            <a:r>
              <a:rPr lang="en"/>
              <a:t> all about inventing, what it is and who does it!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3" name="Shape 423"/>
        <p:cNvGrpSpPr/>
        <p:nvPr/>
      </p:nvGrpSpPr>
      <p:grpSpPr>
        <a:xfrm>
          <a:off x="0" y="0"/>
          <a:ext cx="0" cy="0"/>
          <a:chOff x="0" y="0"/>
          <a:chExt cx="0" cy="0"/>
        </a:xfrm>
      </p:grpSpPr>
      <p:sp>
        <p:nvSpPr>
          <p:cNvPr id="424" name="Google Shape;424;g70dfbf3d1d60c8d1_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5" name="Google Shape;425;g70dfbf3d1d60c8d1_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Here are our ideas. Did you come up with anything different? Or any the same?</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There are so many possibilities as everyone has many little problems in their lives. This can be the starting point for an ingenious invention! </a:t>
            </a:r>
            <a:endParaRPr>
              <a:solidFill>
                <a:schemeClr val="dk1"/>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1" name="Shape 431"/>
        <p:cNvGrpSpPr/>
        <p:nvPr/>
      </p:nvGrpSpPr>
      <p:grpSpPr>
        <a:xfrm>
          <a:off x="0" y="0"/>
          <a:ext cx="0" cy="0"/>
          <a:chOff x="0" y="0"/>
          <a:chExt cx="0" cy="0"/>
        </a:xfrm>
      </p:grpSpPr>
      <p:sp>
        <p:nvSpPr>
          <p:cNvPr id="432" name="Google Shape;432;g2fe7bfe745c_0_5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3" name="Google Shape;433;g2fe7bfe745c_0_5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6" name="Shape 436"/>
        <p:cNvGrpSpPr/>
        <p:nvPr/>
      </p:nvGrpSpPr>
      <p:grpSpPr>
        <a:xfrm>
          <a:off x="0" y="0"/>
          <a:ext cx="0" cy="0"/>
          <a:chOff x="0" y="0"/>
          <a:chExt cx="0" cy="0"/>
        </a:xfrm>
      </p:grpSpPr>
      <p:sp>
        <p:nvSpPr>
          <p:cNvPr id="437" name="Google Shape;437;g2fe7bfe745c_0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8" name="Google Shape;438;g2fe7bfe745c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90000"/>
              </a:lnSpc>
              <a:spcBef>
                <a:spcPts val="800"/>
              </a:spcBef>
              <a:spcAft>
                <a:spcPts val="0"/>
              </a:spcAft>
              <a:buNone/>
            </a:pPr>
            <a:r>
              <a:rPr lang="en">
                <a:solidFill>
                  <a:schemeClr val="dk1"/>
                </a:solidFill>
              </a:rPr>
              <a:t>When we move, breathe, keep our body warm, play or think, we use energy. When cars or planes work, they use energy. When we turn the lights on in a room, that’s energy in action. Energy is basically anything that makes us and the world go round!</a:t>
            </a:r>
            <a:endParaRPr>
              <a:solidFill>
                <a:schemeClr val="dk1"/>
              </a:solidFill>
            </a:endParaRPr>
          </a:p>
          <a:p>
            <a:pPr indent="0" lvl="0" marL="0" rtl="0" algn="l">
              <a:lnSpc>
                <a:spcPct val="90000"/>
              </a:lnSpc>
              <a:spcBef>
                <a:spcPts val="800"/>
              </a:spcBef>
              <a:spcAft>
                <a:spcPts val="0"/>
              </a:spcAft>
              <a:buNone/>
            </a:pPr>
            <a:r>
              <a:t/>
            </a:r>
            <a:endParaRPr>
              <a:solidFill>
                <a:schemeClr val="dk1"/>
              </a:solidFill>
            </a:endParaRPr>
          </a:p>
          <a:p>
            <a:pPr indent="0" lvl="0" marL="0" rtl="0" algn="l">
              <a:lnSpc>
                <a:spcPct val="90000"/>
              </a:lnSpc>
              <a:spcBef>
                <a:spcPts val="800"/>
              </a:spcBef>
              <a:spcAft>
                <a:spcPts val="0"/>
              </a:spcAft>
              <a:buNone/>
            </a:pPr>
            <a:r>
              <a:rPr lang="en">
                <a:solidFill>
                  <a:schemeClr val="dk1"/>
                </a:solidFill>
              </a:rPr>
              <a:t>There are many different types of energy. As a class, can you name some? </a:t>
            </a:r>
            <a:endParaRPr>
              <a:solidFill>
                <a:schemeClr val="dk1"/>
              </a:solidFill>
            </a:endParaRPr>
          </a:p>
          <a:p>
            <a:pPr indent="0" lvl="0" marL="0" rtl="0" algn="l">
              <a:lnSpc>
                <a:spcPct val="90000"/>
              </a:lnSpc>
              <a:spcBef>
                <a:spcPts val="800"/>
              </a:spcBef>
              <a:spcAft>
                <a:spcPts val="0"/>
              </a:spcAft>
              <a:buNone/>
            </a:pPr>
            <a:r>
              <a:rPr lang="en">
                <a:solidFill>
                  <a:schemeClr val="dk1"/>
                </a:solidFill>
              </a:rPr>
              <a:t>Here are some examples:</a:t>
            </a:r>
            <a:endParaRPr>
              <a:solidFill>
                <a:schemeClr val="dk1"/>
              </a:solidFill>
            </a:endParaRPr>
          </a:p>
          <a:p>
            <a:pPr indent="-298450" lvl="0" marL="457200" rtl="0" algn="l">
              <a:lnSpc>
                <a:spcPct val="90000"/>
              </a:lnSpc>
              <a:spcBef>
                <a:spcPts val="800"/>
              </a:spcBef>
              <a:spcAft>
                <a:spcPts val="0"/>
              </a:spcAft>
              <a:buClr>
                <a:schemeClr val="dk1"/>
              </a:buClr>
              <a:buSzPts val="1100"/>
              <a:buChar char="-"/>
            </a:pPr>
            <a:r>
              <a:rPr lang="en">
                <a:solidFill>
                  <a:schemeClr val="dk1"/>
                </a:solidFill>
              </a:rPr>
              <a:t>Kinetic energy</a:t>
            </a:r>
            <a:endParaRPr>
              <a:solidFill>
                <a:schemeClr val="dk1"/>
              </a:solidFill>
            </a:endParaRPr>
          </a:p>
          <a:p>
            <a:pPr indent="-298450" lvl="0" marL="457200" rtl="0" algn="l">
              <a:lnSpc>
                <a:spcPct val="90000"/>
              </a:lnSpc>
              <a:spcBef>
                <a:spcPts val="0"/>
              </a:spcBef>
              <a:spcAft>
                <a:spcPts val="0"/>
              </a:spcAft>
              <a:buClr>
                <a:schemeClr val="dk1"/>
              </a:buClr>
              <a:buSzPts val="1100"/>
              <a:buChar char="-"/>
            </a:pPr>
            <a:r>
              <a:rPr lang="en">
                <a:solidFill>
                  <a:schemeClr val="dk1"/>
                </a:solidFill>
              </a:rPr>
              <a:t>Sound </a:t>
            </a:r>
            <a:endParaRPr>
              <a:solidFill>
                <a:schemeClr val="dk1"/>
              </a:solidFill>
            </a:endParaRPr>
          </a:p>
          <a:p>
            <a:pPr indent="-298450" lvl="0" marL="457200" rtl="0" algn="l">
              <a:lnSpc>
                <a:spcPct val="90000"/>
              </a:lnSpc>
              <a:spcBef>
                <a:spcPts val="0"/>
              </a:spcBef>
              <a:spcAft>
                <a:spcPts val="0"/>
              </a:spcAft>
              <a:buClr>
                <a:schemeClr val="dk1"/>
              </a:buClr>
              <a:buSzPts val="1100"/>
              <a:buChar char="-"/>
            </a:pPr>
            <a:r>
              <a:rPr lang="en">
                <a:solidFill>
                  <a:schemeClr val="dk1"/>
                </a:solidFill>
              </a:rPr>
              <a:t>Thermal</a:t>
            </a:r>
            <a:endParaRPr>
              <a:solidFill>
                <a:schemeClr val="dk1"/>
              </a:solidFill>
            </a:endParaRPr>
          </a:p>
          <a:p>
            <a:pPr indent="-298450" lvl="0" marL="457200" rtl="0" algn="l">
              <a:lnSpc>
                <a:spcPct val="90000"/>
              </a:lnSpc>
              <a:spcBef>
                <a:spcPts val="0"/>
              </a:spcBef>
              <a:spcAft>
                <a:spcPts val="0"/>
              </a:spcAft>
              <a:buClr>
                <a:schemeClr val="dk1"/>
              </a:buClr>
              <a:buSzPts val="1100"/>
              <a:buChar char="-"/>
            </a:pPr>
            <a:r>
              <a:rPr lang="en">
                <a:solidFill>
                  <a:schemeClr val="dk1"/>
                </a:solidFill>
              </a:rPr>
              <a:t>Potential energy</a:t>
            </a:r>
            <a:endParaRPr>
              <a:solidFill>
                <a:schemeClr val="dk1"/>
              </a:solidFill>
            </a:endParaRPr>
          </a:p>
          <a:p>
            <a:pPr indent="-298450" lvl="0" marL="457200" rtl="0" algn="l">
              <a:lnSpc>
                <a:spcPct val="90000"/>
              </a:lnSpc>
              <a:spcBef>
                <a:spcPts val="0"/>
              </a:spcBef>
              <a:spcAft>
                <a:spcPts val="0"/>
              </a:spcAft>
              <a:buClr>
                <a:schemeClr val="dk1"/>
              </a:buClr>
              <a:buSzPts val="1100"/>
              <a:buChar char="-"/>
            </a:pPr>
            <a:r>
              <a:rPr lang="en">
                <a:solidFill>
                  <a:schemeClr val="dk1"/>
                </a:solidFill>
              </a:rPr>
              <a:t>Mechanical </a:t>
            </a:r>
            <a:endParaRPr>
              <a:solidFill>
                <a:schemeClr val="dk1"/>
              </a:solidFill>
            </a:endParaRPr>
          </a:p>
          <a:p>
            <a:pPr indent="-298450" lvl="0" marL="457200" rtl="0" algn="l">
              <a:lnSpc>
                <a:spcPct val="90000"/>
              </a:lnSpc>
              <a:spcBef>
                <a:spcPts val="0"/>
              </a:spcBef>
              <a:spcAft>
                <a:spcPts val="0"/>
              </a:spcAft>
              <a:buClr>
                <a:schemeClr val="dk1"/>
              </a:buClr>
              <a:buSzPts val="1100"/>
              <a:buChar char="-"/>
            </a:pPr>
            <a:r>
              <a:rPr lang="en">
                <a:solidFill>
                  <a:schemeClr val="dk1"/>
                </a:solidFill>
              </a:rPr>
              <a:t>Chemical energy</a:t>
            </a:r>
            <a:endParaRPr>
              <a:solidFill>
                <a:schemeClr val="dk1"/>
              </a:solidFill>
            </a:endParaRPr>
          </a:p>
          <a:p>
            <a:pPr indent="-298450" lvl="0" marL="457200" rtl="0" algn="l">
              <a:lnSpc>
                <a:spcPct val="90000"/>
              </a:lnSpc>
              <a:spcBef>
                <a:spcPts val="0"/>
              </a:spcBef>
              <a:spcAft>
                <a:spcPts val="0"/>
              </a:spcAft>
              <a:buClr>
                <a:schemeClr val="dk1"/>
              </a:buClr>
              <a:buSzPts val="1100"/>
              <a:buChar char="-"/>
            </a:pPr>
            <a:r>
              <a:rPr lang="en">
                <a:solidFill>
                  <a:schemeClr val="dk1"/>
                </a:solidFill>
              </a:rPr>
              <a:t>Gravitational potential </a:t>
            </a:r>
            <a:endParaRPr>
              <a:solidFill>
                <a:schemeClr val="dk1"/>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6" name="Shape 446"/>
        <p:cNvGrpSpPr/>
        <p:nvPr/>
      </p:nvGrpSpPr>
      <p:grpSpPr>
        <a:xfrm>
          <a:off x="0" y="0"/>
          <a:ext cx="0" cy="0"/>
          <a:chOff x="0" y="0"/>
          <a:chExt cx="0" cy="0"/>
        </a:xfrm>
      </p:grpSpPr>
      <p:sp>
        <p:nvSpPr>
          <p:cNvPr id="447" name="Google Shape;447;g2fe7bfe745c_0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8" name="Google Shape;448;g2fe7bfe745c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Although humans have been on the planet for hundreds of thousands of years much of the energy we use now has only been in existence for a few hundred years. </a:t>
            </a:r>
            <a:endParaRPr/>
          </a:p>
          <a:p>
            <a:pPr indent="-298450" lvl="0" marL="457200" rtl="0" algn="l">
              <a:spcBef>
                <a:spcPts val="0"/>
              </a:spcBef>
              <a:spcAft>
                <a:spcPts val="0"/>
              </a:spcAft>
              <a:buSzPts val="1100"/>
              <a:buChar char="●"/>
            </a:pPr>
            <a:r>
              <a:rPr lang="en"/>
              <a:t>Before that mainly used energy from movement, wind or human power.  </a:t>
            </a:r>
            <a:endParaRPr/>
          </a:p>
          <a:p>
            <a:pPr indent="-298450" lvl="0" marL="457200" rtl="0" algn="l">
              <a:spcBef>
                <a:spcPts val="0"/>
              </a:spcBef>
              <a:spcAft>
                <a:spcPts val="0"/>
              </a:spcAft>
              <a:buSzPts val="1100"/>
              <a:buChar char="●"/>
            </a:pPr>
            <a:r>
              <a:rPr lang="en"/>
              <a:t>Humans are so good at inventing things that over the past centuries we have come up with some amazing new inventions </a:t>
            </a:r>
            <a:endParaRPr/>
          </a:p>
          <a:p>
            <a:pPr indent="-298450" lvl="0" marL="457200" rtl="0" algn="l">
              <a:spcBef>
                <a:spcPts val="0"/>
              </a:spcBef>
              <a:spcAft>
                <a:spcPts val="0"/>
              </a:spcAft>
              <a:buSzPts val="1100"/>
              <a:buChar char="●"/>
            </a:pPr>
            <a:r>
              <a:rPr lang="en"/>
              <a:t>But we are now starting to learn that many of these amazing things like cars, light bulbs and factories are all powered by </a:t>
            </a:r>
            <a:r>
              <a:rPr b="1" lang="en"/>
              <a:t>non-renewable resources,</a:t>
            </a:r>
            <a:r>
              <a:rPr lang="en"/>
              <a:t> meaning they will eventually run out. </a:t>
            </a:r>
            <a:endParaRPr/>
          </a:p>
          <a:p>
            <a:pPr indent="-298450" lvl="0" marL="457200" rtl="0" algn="l">
              <a:spcBef>
                <a:spcPts val="0"/>
              </a:spcBef>
              <a:spcAft>
                <a:spcPts val="0"/>
              </a:spcAft>
              <a:buSzPts val="1100"/>
              <a:buChar char="●"/>
            </a:pPr>
            <a:r>
              <a:rPr lang="en"/>
              <a:t>These are also known as </a:t>
            </a:r>
            <a:r>
              <a:rPr b="1" lang="en"/>
              <a:t>fossil fuels and include coal, oil and gas. </a:t>
            </a:r>
            <a:endParaRPr b="1"/>
          </a:p>
          <a:p>
            <a:pPr indent="-298450" lvl="0" marL="457200" rtl="0" algn="l">
              <a:spcBef>
                <a:spcPts val="0"/>
              </a:spcBef>
              <a:spcAft>
                <a:spcPts val="0"/>
              </a:spcAft>
              <a:buSzPts val="1100"/>
              <a:buChar char="●"/>
            </a:pPr>
            <a:r>
              <a:rPr lang="en"/>
              <a:t>Not only are they not sustainable but they are also having a big impact on the environment</a:t>
            </a:r>
            <a:endParaRPr/>
          </a:p>
          <a:p>
            <a:pPr indent="-298450" lvl="0" marL="457200" rtl="0" algn="l">
              <a:spcBef>
                <a:spcPts val="0"/>
              </a:spcBef>
              <a:spcAft>
                <a:spcPts val="0"/>
              </a:spcAft>
              <a:buSzPts val="1100"/>
              <a:buChar char="●"/>
            </a:pPr>
            <a:r>
              <a:rPr lang="en"/>
              <a:t>So we need to come up with some even better environmentally friendly inventions that don’t use fossil fuels</a:t>
            </a:r>
            <a:endParaRPr/>
          </a:p>
          <a:p>
            <a:pPr indent="-298450" lvl="0" marL="457200" rtl="0" algn="l">
              <a:spcBef>
                <a:spcPts val="0"/>
              </a:spcBef>
              <a:spcAft>
                <a:spcPts val="0"/>
              </a:spcAft>
              <a:buSzPts val="1100"/>
              <a:buChar char="●"/>
            </a:pPr>
            <a:r>
              <a:rPr lang="en"/>
              <a:t>Don’t forget, when thinking about the future we can look to the past for inspiration too!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2" name="Shape 462"/>
        <p:cNvGrpSpPr/>
        <p:nvPr/>
      </p:nvGrpSpPr>
      <p:grpSpPr>
        <a:xfrm>
          <a:off x="0" y="0"/>
          <a:ext cx="0" cy="0"/>
          <a:chOff x="0" y="0"/>
          <a:chExt cx="0" cy="0"/>
        </a:xfrm>
      </p:grpSpPr>
      <p:sp>
        <p:nvSpPr>
          <p:cNvPr id="463" name="Google Shape;463;g2fe7bfe745c_0_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4" name="Google Shape;464;g2fe7bfe745c_0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200">
                <a:solidFill>
                  <a:schemeClr val="dk1"/>
                </a:solidFill>
                <a:latin typeface="Calibri"/>
                <a:ea typeface="Calibri"/>
                <a:cs typeface="Calibri"/>
                <a:sym typeface="Calibri"/>
              </a:rPr>
              <a:t>A</a:t>
            </a:r>
            <a:r>
              <a:rPr lang="en" sz="1200">
                <a:solidFill>
                  <a:schemeClr val="dk1"/>
                </a:solidFill>
                <a:latin typeface="Calibri"/>
                <a:ea typeface="Calibri"/>
                <a:cs typeface="Calibri"/>
                <a:sym typeface="Calibri"/>
              </a:rPr>
              <a:t>nd our energy consumption is not slowing down - we live in a digital age - and all of this technology uses incredible amounts of energy!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rPr lang="en" sz="1200">
                <a:solidFill>
                  <a:schemeClr val="dk1"/>
                </a:solidFill>
                <a:latin typeface="Calibri"/>
                <a:ea typeface="Calibri"/>
                <a:cs typeface="Calibri"/>
                <a:sym typeface="Calibri"/>
              </a:rPr>
              <a:t>Did you know that </a:t>
            </a:r>
            <a:r>
              <a:rPr lang="en">
                <a:solidFill>
                  <a:schemeClr val="dk1"/>
                </a:solidFill>
              </a:rPr>
              <a:t>leaving a lightbulb on for 1 extra hour is the equivalent of riding a bike for 2 ½ days to create the same energy!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b="1"/>
          </a:p>
          <a:p>
            <a:pPr indent="0" lvl="0" marL="0" rtl="0" algn="l">
              <a:spcBef>
                <a:spcPts val="0"/>
              </a:spcBef>
              <a:spcAft>
                <a:spcPts val="0"/>
              </a:spcAft>
              <a:buNone/>
            </a:pPr>
            <a:r>
              <a:rPr b="1" lang="en"/>
              <a:t>Ask you class to think about all the items in the room that are using energy right now? How many can they think of?</a:t>
            </a:r>
            <a:endParaRPr b="1"/>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2" name="Shape 472"/>
        <p:cNvGrpSpPr/>
        <p:nvPr/>
      </p:nvGrpSpPr>
      <p:grpSpPr>
        <a:xfrm>
          <a:off x="0" y="0"/>
          <a:ext cx="0" cy="0"/>
          <a:chOff x="0" y="0"/>
          <a:chExt cx="0" cy="0"/>
        </a:xfrm>
      </p:grpSpPr>
      <p:sp>
        <p:nvSpPr>
          <p:cNvPr id="473" name="Google Shape;473;g314c1404767_0_1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4" name="Google Shape;474;g314c1404767_0_1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It’s activity time! Think about 4 things you do everyday that require energy. Then think about where the energy comes from. If you’re not sure </a:t>
            </a:r>
            <a:r>
              <a:rPr lang="en"/>
              <a:t>you</a:t>
            </a:r>
            <a:r>
              <a:rPr lang="en"/>
              <a:t> could ask a friend or a teacher. Think about things with batteries and plugs. Or anything with an on/off switch to get started.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0" name="Shape 480"/>
        <p:cNvGrpSpPr/>
        <p:nvPr/>
      </p:nvGrpSpPr>
      <p:grpSpPr>
        <a:xfrm>
          <a:off x="0" y="0"/>
          <a:ext cx="0" cy="0"/>
          <a:chOff x="0" y="0"/>
          <a:chExt cx="0" cy="0"/>
        </a:xfrm>
      </p:grpSpPr>
      <p:sp>
        <p:nvSpPr>
          <p:cNvPr id="481" name="Google Shape;481;g314c140476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2" name="Google Shape;482;g314c140476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Did you know? Energy cannot be created or destroyed however, it can be transformed from one type into another. In fact, every useful process transforms energy from one form to another. There are many different forms or types of </a:t>
            </a:r>
            <a:r>
              <a:rPr lang="en">
                <a:solidFill>
                  <a:srgbClr val="0645AD"/>
                </a:solidFill>
                <a:uFill>
                  <a:noFill/>
                </a:uFill>
                <a:hlinkClick r:id="rId2">
                  <a:extLst>
                    <a:ext uri="{A12FA001-AC4F-418D-AE19-62706E023703}">
                      <ahyp:hlinkClr val="tx"/>
                    </a:ext>
                  </a:extLst>
                </a:hlinkClick>
              </a:rPr>
              <a:t>energy</a:t>
            </a:r>
            <a:r>
              <a:rPr lang="en">
                <a:solidFill>
                  <a:schemeClr val="dk1"/>
                </a:solidFill>
              </a:rPr>
              <a:t>.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Some examples of everyday energy transformations are:</a:t>
            </a:r>
            <a:endParaRPr b="1">
              <a:solidFill>
                <a:srgbClr val="202122"/>
              </a:solidFill>
            </a:endParaRPr>
          </a:p>
          <a:p>
            <a:pPr indent="0" lvl="0" marL="0" rtl="0" algn="l">
              <a:lnSpc>
                <a:spcPct val="115000"/>
              </a:lnSpc>
              <a:spcBef>
                <a:spcPts val="1200"/>
              </a:spcBef>
              <a:spcAft>
                <a:spcPts val="0"/>
              </a:spcAft>
              <a:buNone/>
            </a:pPr>
            <a:r>
              <a:rPr lang="en">
                <a:solidFill>
                  <a:srgbClr val="202122"/>
                </a:solidFill>
              </a:rPr>
              <a:t>Rubbing hands together to make them warm: </a:t>
            </a:r>
            <a:r>
              <a:rPr lang="en">
                <a:solidFill>
                  <a:srgbClr val="0645AD"/>
                </a:solidFill>
                <a:uFill>
                  <a:noFill/>
                </a:uFill>
                <a:hlinkClick r:id="rId3">
                  <a:extLst>
                    <a:ext uri="{A12FA001-AC4F-418D-AE19-62706E023703}">
                      <ahyp:hlinkClr val="tx"/>
                    </a:ext>
                  </a:extLst>
                </a:hlinkClick>
              </a:rPr>
              <a:t>Kinetic energy</a:t>
            </a:r>
            <a:r>
              <a:rPr lang="en">
                <a:solidFill>
                  <a:srgbClr val="202122"/>
                </a:solidFill>
              </a:rPr>
              <a:t> to </a:t>
            </a:r>
            <a:r>
              <a:rPr lang="en">
                <a:solidFill>
                  <a:srgbClr val="0645AD"/>
                </a:solidFill>
                <a:uFill>
                  <a:noFill/>
                </a:uFill>
                <a:hlinkClick r:id="rId4">
                  <a:extLst>
                    <a:ext uri="{A12FA001-AC4F-418D-AE19-62706E023703}">
                      <ahyp:hlinkClr val="tx"/>
                    </a:ext>
                  </a:extLst>
                </a:hlinkClick>
              </a:rPr>
              <a:t>thermal energy</a:t>
            </a:r>
            <a:endParaRPr>
              <a:solidFill>
                <a:srgbClr val="0645AD"/>
              </a:solidFill>
            </a:endParaRPr>
          </a:p>
          <a:p>
            <a:pPr indent="0" lvl="0" marL="0" rtl="0" algn="l">
              <a:lnSpc>
                <a:spcPct val="115000"/>
              </a:lnSpc>
              <a:spcBef>
                <a:spcPts val="1200"/>
              </a:spcBef>
              <a:spcAft>
                <a:spcPts val="0"/>
              </a:spcAft>
              <a:buNone/>
            </a:pPr>
            <a:r>
              <a:rPr lang="en">
                <a:solidFill>
                  <a:srgbClr val="202122"/>
                </a:solidFill>
              </a:rPr>
              <a:t>Using a </a:t>
            </a:r>
            <a:r>
              <a:rPr lang="en">
                <a:solidFill>
                  <a:srgbClr val="0645AD"/>
                </a:solidFill>
                <a:uFill>
                  <a:noFill/>
                </a:uFill>
                <a:hlinkClick r:id="rId5">
                  <a:extLst>
                    <a:ext uri="{A12FA001-AC4F-418D-AE19-62706E023703}">
                      <ahyp:hlinkClr val="tx"/>
                    </a:ext>
                  </a:extLst>
                </a:hlinkClick>
              </a:rPr>
              <a:t>battery</a:t>
            </a:r>
            <a:r>
              <a:rPr lang="en">
                <a:solidFill>
                  <a:srgbClr val="202122"/>
                </a:solidFill>
              </a:rPr>
              <a:t>-powered flashlight: </a:t>
            </a:r>
            <a:r>
              <a:rPr lang="en">
                <a:solidFill>
                  <a:srgbClr val="0645AD"/>
                </a:solidFill>
                <a:uFill>
                  <a:noFill/>
                </a:uFill>
                <a:hlinkClick r:id="rId6">
                  <a:extLst>
                    <a:ext uri="{A12FA001-AC4F-418D-AE19-62706E023703}">
                      <ahyp:hlinkClr val="tx"/>
                    </a:ext>
                  </a:extLst>
                </a:hlinkClick>
              </a:rPr>
              <a:t>Chemical energy</a:t>
            </a:r>
            <a:r>
              <a:rPr lang="en">
                <a:solidFill>
                  <a:srgbClr val="202122"/>
                </a:solidFill>
              </a:rPr>
              <a:t> to </a:t>
            </a:r>
            <a:r>
              <a:rPr lang="en">
                <a:solidFill>
                  <a:srgbClr val="0645AD"/>
                </a:solidFill>
                <a:uFill>
                  <a:noFill/>
                </a:uFill>
                <a:hlinkClick r:id="rId7">
                  <a:extLst>
                    <a:ext uri="{A12FA001-AC4F-418D-AE19-62706E023703}">
                      <ahyp:hlinkClr val="tx"/>
                    </a:ext>
                  </a:extLst>
                </a:hlinkClick>
              </a:rPr>
              <a:t>electrical energy</a:t>
            </a:r>
            <a:r>
              <a:rPr lang="en">
                <a:solidFill>
                  <a:srgbClr val="202122"/>
                </a:solidFill>
              </a:rPr>
              <a:t> (in the battery)</a:t>
            </a:r>
            <a:endParaRPr>
              <a:solidFill>
                <a:srgbClr val="202122"/>
              </a:solidFill>
            </a:endParaRPr>
          </a:p>
          <a:p>
            <a:pPr indent="0" lvl="0" marL="0" rtl="0" algn="l">
              <a:lnSpc>
                <a:spcPct val="115000"/>
              </a:lnSpc>
              <a:spcBef>
                <a:spcPts val="1200"/>
              </a:spcBef>
              <a:spcAft>
                <a:spcPts val="0"/>
              </a:spcAft>
              <a:buNone/>
            </a:pPr>
            <a:r>
              <a:rPr lang="en">
                <a:solidFill>
                  <a:srgbClr val="0645AD"/>
                </a:solidFill>
                <a:uFill>
                  <a:noFill/>
                </a:uFill>
                <a:hlinkClick r:id="rId8">
                  <a:extLst>
                    <a:ext uri="{A12FA001-AC4F-418D-AE19-62706E023703}">
                      <ahyp:hlinkClr val="tx"/>
                    </a:ext>
                  </a:extLst>
                </a:hlinkClick>
              </a:rPr>
              <a:t>Electrical energy</a:t>
            </a:r>
            <a:r>
              <a:rPr lang="en">
                <a:solidFill>
                  <a:srgbClr val="202122"/>
                </a:solidFill>
              </a:rPr>
              <a:t> to </a:t>
            </a:r>
            <a:r>
              <a:rPr lang="en">
                <a:solidFill>
                  <a:srgbClr val="0645AD"/>
                </a:solidFill>
                <a:uFill>
                  <a:noFill/>
                </a:uFill>
                <a:hlinkClick r:id="rId9">
                  <a:extLst>
                    <a:ext uri="{A12FA001-AC4F-418D-AE19-62706E023703}">
                      <ahyp:hlinkClr val="tx"/>
                    </a:ext>
                  </a:extLst>
                </a:hlinkClick>
              </a:rPr>
              <a:t>radiant energy</a:t>
            </a:r>
            <a:r>
              <a:rPr lang="en">
                <a:solidFill>
                  <a:srgbClr val="202122"/>
                </a:solidFill>
              </a:rPr>
              <a:t> (in the bulb)</a:t>
            </a:r>
            <a:endParaRPr>
              <a:solidFill>
                <a:srgbClr val="202122"/>
              </a:solidFill>
            </a:endParaRPr>
          </a:p>
          <a:p>
            <a:pPr indent="0" lvl="0" marL="0" rtl="0" algn="l">
              <a:lnSpc>
                <a:spcPct val="115000"/>
              </a:lnSpc>
              <a:spcBef>
                <a:spcPts val="1200"/>
              </a:spcBef>
              <a:spcAft>
                <a:spcPts val="0"/>
              </a:spcAft>
              <a:buNone/>
            </a:pPr>
            <a:r>
              <a:rPr lang="en">
                <a:solidFill>
                  <a:srgbClr val="202122"/>
                </a:solidFill>
              </a:rPr>
              <a:t>An object speeding up as it falls: </a:t>
            </a:r>
            <a:r>
              <a:rPr lang="en">
                <a:solidFill>
                  <a:srgbClr val="0645AD"/>
                </a:solidFill>
                <a:uFill>
                  <a:noFill/>
                </a:uFill>
                <a:hlinkClick r:id="rId10">
                  <a:extLst>
                    <a:ext uri="{A12FA001-AC4F-418D-AE19-62706E023703}">
                      <ahyp:hlinkClr val="tx"/>
                    </a:ext>
                  </a:extLst>
                </a:hlinkClick>
              </a:rPr>
              <a:t>Gravitational potential energy</a:t>
            </a:r>
            <a:r>
              <a:rPr lang="en">
                <a:solidFill>
                  <a:srgbClr val="202122"/>
                </a:solidFill>
              </a:rPr>
              <a:t> to </a:t>
            </a:r>
            <a:r>
              <a:rPr lang="en">
                <a:solidFill>
                  <a:srgbClr val="0645AD"/>
                </a:solidFill>
                <a:uFill>
                  <a:noFill/>
                </a:uFill>
                <a:hlinkClick r:id="rId11">
                  <a:extLst>
                    <a:ext uri="{A12FA001-AC4F-418D-AE19-62706E023703}">
                      <ahyp:hlinkClr val="tx"/>
                    </a:ext>
                  </a:extLst>
                </a:hlinkClick>
              </a:rPr>
              <a:t>kinetic energy</a:t>
            </a:r>
            <a:endParaRPr>
              <a:solidFill>
                <a:srgbClr val="0645AD"/>
              </a:solidFill>
            </a:endParaRPr>
          </a:p>
          <a:p>
            <a:pPr indent="0" lvl="0" marL="0" rtl="0" algn="l">
              <a:spcBef>
                <a:spcPts val="1200"/>
              </a:spcBef>
              <a:spcAft>
                <a:spcPts val="0"/>
              </a:spcAft>
              <a:buNone/>
            </a:pPr>
            <a:r>
              <a:t/>
            </a:r>
            <a:endParaRPr sz="1200">
              <a:solidFill>
                <a:schemeClr val="dk1"/>
              </a:solidFill>
              <a:highlight>
                <a:srgbClr val="FFFFFF"/>
              </a:highlight>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1" name="Shape 491"/>
        <p:cNvGrpSpPr/>
        <p:nvPr/>
      </p:nvGrpSpPr>
      <p:grpSpPr>
        <a:xfrm>
          <a:off x="0" y="0"/>
          <a:ext cx="0" cy="0"/>
          <a:chOff x="0" y="0"/>
          <a:chExt cx="0" cy="0"/>
        </a:xfrm>
      </p:grpSpPr>
      <p:sp>
        <p:nvSpPr>
          <p:cNvPr id="492" name="Google Shape;492;g31610cba44c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3" name="Google Shape;493;g31610cba44c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90000"/>
              </a:lnSpc>
              <a:spcBef>
                <a:spcPts val="800"/>
              </a:spcBef>
              <a:spcAft>
                <a:spcPts val="0"/>
              </a:spcAft>
              <a:buNone/>
            </a:pPr>
            <a:r>
              <a:rPr lang="en">
                <a:solidFill>
                  <a:srgbClr val="001D35"/>
                </a:solidFill>
              </a:rPr>
              <a:t>Now we’ve learnt </a:t>
            </a:r>
            <a:r>
              <a:rPr lang="en">
                <a:solidFill>
                  <a:srgbClr val="001D35"/>
                </a:solidFill>
              </a:rPr>
              <a:t>that energy cannot be created or destroyed, but it can be transferred or transformed from one form to another. </a:t>
            </a:r>
            <a:endParaRPr>
              <a:solidFill>
                <a:srgbClr val="001D35"/>
              </a:solidFill>
            </a:endParaRPr>
          </a:p>
          <a:p>
            <a:pPr indent="0" lvl="0" marL="0" rtl="0" algn="l">
              <a:lnSpc>
                <a:spcPct val="90000"/>
              </a:lnSpc>
              <a:spcBef>
                <a:spcPts val="800"/>
              </a:spcBef>
              <a:spcAft>
                <a:spcPts val="0"/>
              </a:spcAft>
              <a:buNone/>
            </a:pPr>
            <a:r>
              <a:rPr lang="en">
                <a:solidFill>
                  <a:srgbClr val="001D35"/>
                </a:solidFill>
              </a:rPr>
              <a:t>Can you join up the energy input to the energy output through each device? </a:t>
            </a:r>
            <a:endParaRPr>
              <a:solidFill>
                <a:srgbClr val="001D35"/>
              </a:solidFill>
            </a:endParaRPr>
          </a:p>
          <a:p>
            <a:pPr indent="0" lvl="0" marL="0" rtl="0" algn="l">
              <a:lnSpc>
                <a:spcPct val="90000"/>
              </a:lnSpc>
              <a:spcBef>
                <a:spcPts val="800"/>
              </a:spcBef>
              <a:spcAft>
                <a:spcPts val="0"/>
              </a:spcAft>
              <a:buClr>
                <a:schemeClr val="dk1"/>
              </a:buClr>
              <a:buSzPts val="1100"/>
              <a:buFont typeface="Arial"/>
              <a:buNone/>
            </a:pPr>
            <a:r>
              <a:rPr lang="en">
                <a:solidFill>
                  <a:srgbClr val="001D35"/>
                </a:solidFill>
              </a:rPr>
              <a:t>The answers will be on the next slide! </a:t>
            </a:r>
            <a:endParaRPr>
              <a:solidFill>
                <a:srgbClr val="001D35"/>
              </a:solidFill>
            </a:endParaRPr>
          </a:p>
          <a:p>
            <a:pPr indent="0" lvl="0" marL="0" rtl="0" algn="l">
              <a:spcBef>
                <a:spcPts val="0"/>
              </a:spcBef>
              <a:spcAft>
                <a:spcPts val="0"/>
              </a:spcAft>
              <a:buNone/>
            </a:pPr>
            <a:r>
              <a:t/>
            </a:r>
            <a:endParaRPr sz="1000"/>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6" name="Shape 506"/>
        <p:cNvGrpSpPr/>
        <p:nvPr/>
      </p:nvGrpSpPr>
      <p:grpSpPr>
        <a:xfrm>
          <a:off x="0" y="0"/>
          <a:ext cx="0" cy="0"/>
          <a:chOff x="0" y="0"/>
          <a:chExt cx="0" cy="0"/>
        </a:xfrm>
      </p:grpSpPr>
      <p:sp>
        <p:nvSpPr>
          <p:cNvPr id="507" name="Google Shape;507;g31d27a165f6_0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8" name="Google Shape;508;g31d27a165f6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Electrical energy is </a:t>
            </a:r>
            <a:r>
              <a:rPr lang="en"/>
              <a:t>transferred</a:t>
            </a:r>
            <a:r>
              <a:rPr lang="en"/>
              <a:t> into light by the light bulb. It is also turned into thermal energy which gets wasted. </a:t>
            </a:r>
            <a:endParaRPr/>
          </a:p>
          <a:p>
            <a:pPr indent="0" lvl="0" marL="0" rtl="0" algn="l">
              <a:spcBef>
                <a:spcPts val="0"/>
              </a:spcBef>
              <a:spcAft>
                <a:spcPts val="0"/>
              </a:spcAft>
              <a:buNone/>
            </a:pPr>
            <a:r>
              <a:rPr lang="en"/>
              <a:t>Chemical energy (from fuel) is transferred into mechanical energy by the car. These days some cars are powered by electricity so you’d also be right if you said electrical first. </a:t>
            </a:r>
            <a:endParaRPr/>
          </a:p>
          <a:p>
            <a:pPr indent="0" lvl="0" marL="0" rtl="0" algn="l">
              <a:spcBef>
                <a:spcPts val="0"/>
              </a:spcBef>
              <a:spcAft>
                <a:spcPts val="0"/>
              </a:spcAft>
              <a:buNone/>
            </a:pPr>
            <a:r>
              <a:rPr lang="en"/>
              <a:t>Kinetic energy (from wind) is transferred into electrical energy by the mechanism inside a wind turbine. </a:t>
            </a:r>
            <a:endParaRPr/>
          </a:p>
          <a:p>
            <a:pPr indent="0" lvl="0" marL="0" rtl="0" algn="l">
              <a:spcBef>
                <a:spcPts val="0"/>
              </a:spcBef>
              <a:spcAft>
                <a:spcPts val="0"/>
              </a:spcAft>
              <a:buNone/>
            </a:pPr>
            <a:r>
              <a:t/>
            </a:r>
            <a:endParaRPr/>
          </a:p>
          <a:p>
            <a:pPr indent="0" lvl="0" marL="0" rtl="0" algn="l">
              <a:lnSpc>
                <a:spcPct val="90000"/>
              </a:lnSpc>
              <a:spcBef>
                <a:spcPts val="800"/>
              </a:spcBef>
              <a:spcAft>
                <a:spcPts val="0"/>
              </a:spcAft>
              <a:buNone/>
            </a:pPr>
            <a:r>
              <a:rPr lang="en" sz="1200">
                <a:solidFill>
                  <a:srgbClr val="001D35"/>
                </a:solidFill>
                <a:latin typeface="Calibri"/>
                <a:ea typeface="Calibri"/>
                <a:cs typeface="Calibri"/>
                <a:sym typeface="Calibri"/>
              </a:rPr>
              <a:t>Did you get them right?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6" name="Shape 536"/>
        <p:cNvGrpSpPr/>
        <p:nvPr/>
      </p:nvGrpSpPr>
      <p:grpSpPr>
        <a:xfrm>
          <a:off x="0" y="0"/>
          <a:ext cx="0" cy="0"/>
          <a:chOff x="0" y="0"/>
          <a:chExt cx="0" cy="0"/>
        </a:xfrm>
      </p:grpSpPr>
      <p:sp>
        <p:nvSpPr>
          <p:cNvPr id="537" name="Google Shape;537;g31d27a165f6_0_1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8" name="Google Shape;538;g31d27a165f6_0_1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a:solidFill>
                  <a:srgbClr val="2D3748"/>
                </a:solidFill>
              </a:rPr>
              <a:t>Rube Goldberg was a cartoonist and inventor who created very complex machines to do simple tasks! </a:t>
            </a:r>
            <a:endParaRPr>
              <a:solidFill>
                <a:srgbClr val="2D3748"/>
              </a:solidFill>
            </a:endParaRPr>
          </a:p>
          <a:p>
            <a:pPr indent="0" lvl="0" marL="0" rtl="0" algn="l">
              <a:lnSpc>
                <a:spcPct val="115000"/>
              </a:lnSpc>
              <a:spcBef>
                <a:spcPts val="0"/>
              </a:spcBef>
              <a:spcAft>
                <a:spcPts val="0"/>
              </a:spcAft>
              <a:buNone/>
            </a:pPr>
            <a:r>
              <a:t/>
            </a:r>
            <a:endParaRPr>
              <a:solidFill>
                <a:srgbClr val="2D3748"/>
              </a:solidFill>
            </a:endParaRPr>
          </a:p>
          <a:p>
            <a:pPr indent="0" lvl="0" marL="0" rtl="0" algn="l">
              <a:lnSpc>
                <a:spcPct val="115000"/>
              </a:lnSpc>
              <a:spcBef>
                <a:spcPts val="0"/>
              </a:spcBef>
              <a:spcAft>
                <a:spcPts val="0"/>
              </a:spcAft>
              <a:buNone/>
            </a:pPr>
            <a:r>
              <a:rPr lang="en">
                <a:solidFill>
                  <a:srgbClr val="2D3748"/>
                </a:solidFill>
              </a:rPr>
              <a:t>Energy transfer in a Rube Goldberg machine involves converting one form of energy into another as the marble or other object moves through. The machine begins with potential energy stored in various objects placed at higher positions. For example, if a marble is placed on a platform at the highest point it has potential energy due to its higher position.</a:t>
            </a:r>
            <a:endParaRPr>
              <a:solidFill>
                <a:srgbClr val="2D3748"/>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2D3748"/>
              </a:solidFill>
            </a:endParaRPr>
          </a:p>
          <a:p>
            <a:pPr indent="0" lvl="0" marL="0" rtl="0" algn="l">
              <a:lnSpc>
                <a:spcPct val="115000"/>
              </a:lnSpc>
              <a:spcBef>
                <a:spcPts val="0"/>
              </a:spcBef>
              <a:spcAft>
                <a:spcPts val="0"/>
              </a:spcAft>
              <a:buNone/>
            </a:pPr>
            <a:r>
              <a:rPr lang="en">
                <a:solidFill>
                  <a:srgbClr val="2D3748"/>
                </a:solidFill>
              </a:rPr>
              <a:t>When the marble is released it may travel to a structure such as a ramp, pulley or screw.  </a:t>
            </a:r>
            <a:r>
              <a:rPr b="1" lang="en">
                <a:solidFill>
                  <a:srgbClr val="2D3748"/>
                </a:solidFill>
              </a:rPr>
              <a:t>The potential energy is converted into kinetic energy which is the energy of motion.</a:t>
            </a:r>
            <a:r>
              <a:rPr lang="en">
                <a:solidFill>
                  <a:srgbClr val="2D3748"/>
                </a:solidFill>
              </a:rPr>
              <a:t> As the marble moves, it hits different objects such as dominoes or a ball. This transfers kinetic energy in the chain reaction. The motion and energy is transferred from one object to another.</a:t>
            </a:r>
            <a:endParaRPr>
              <a:solidFill>
                <a:srgbClr val="2D3748"/>
              </a:solidFill>
            </a:endParaRPr>
          </a:p>
          <a:p>
            <a:pPr indent="0" lvl="0" marL="0" rtl="0" algn="l">
              <a:lnSpc>
                <a:spcPct val="115000"/>
              </a:lnSpc>
              <a:spcBef>
                <a:spcPts val="0"/>
              </a:spcBef>
              <a:spcAft>
                <a:spcPts val="0"/>
              </a:spcAft>
              <a:buNone/>
            </a:pPr>
            <a:r>
              <a:t/>
            </a:r>
            <a:endParaRPr>
              <a:solidFill>
                <a:srgbClr val="2D3748"/>
              </a:solidFill>
            </a:endParaRPr>
          </a:p>
          <a:p>
            <a:pPr indent="0" lvl="0" marL="0" rtl="0" algn="l">
              <a:lnSpc>
                <a:spcPct val="115000"/>
              </a:lnSpc>
              <a:spcBef>
                <a:spcPts val="0"/>
              </a:spcBef>
              <a:spcAft>
                <a:spcPts val="0"/>
              </a:spcAft>
              <a:buClr>
                <a:schemeClr val="dk1"/>
              </a:buClr>
              <a:buSzPts val="1100"/>
              <a:buFont typeface="Arial"/>
              <a:buNone/>
            </a:pPr>
            <a:r>
              <a:rPr lang="en">
                <a:solidFill>
                  <a:srgbClr val="2D3748"/>
                </a:solidFill>
              </a:rPr>
              <a:t>Watch the video where some clever people have created their own version of a Rube Goldberg machine in real life! </a:t>
            </a:r>
            <a:endParaRPr>
              <a:solidFill>
                <a:srgbClr val="2D3748"/>
              </a:solidFill>
            </a:endParaRPr>
          </a:p>
          <a:p>
            <a:pPr indent="0" lvl="0" marL="0" rtl="0" algn="l">
              <a:lnSpc>
                <a:spcPct val="115000"/>
              </a:lnSpc>
              <a:spcBef>
                <a:spcPts val="0"/>
              </a:spcBef>
              <a:spcAft>
                <a:spcPts val="0"/>
              </a:spcAft>
              <a:buClr>
                <a:schemeClr val="dk1"/>
              </a:buClr>
              <a:buSzPts val="1100"/>
              <a:buFont typeface="Arial"/>
              <a:buNone/>
            </a:pPr>
            <a:r>
              <a:rPr lang="en" u="sng">
                <a:solidFill>
                  <a:schemeClr val="hlink"/>
                </a:solidFill>
                <a:hlinkClick r:id="rId2"/>
              </a:rPr>
              <a:t>https://www.youtube.com/watch?v=nORRgU8sGdE</a:t>
            </a:r>
            <a:r>
              <a:rPr lang="en">
                <a:solidFill>
                  <a:srgbClr val="2D3748"/>
                </a:solidFill>
              </a:rPr>
              <a:t> (4 mins)</a:t>
            </a:r>
            <a:endParaRPr>
              <a:solidFill>
                <a:srgbClr val="2D3748"/>
              </a:solidFill>
            </a:endParaRPr>
          </a:p>
          <a:p>
            <a:pPr indent="0" lvl="0" marL="0" rtl="0" algn="l">
              <a:lnSpc>
                <a:spcPct val="115000"/>
              </a:lnSpc>
              <a:spcBef>
                <a:spcPts val="0"/>
              </a:spcBef>
              <a:spcAft>
                <a:spcPts val="0"/>
              </a:spcAft>
              <a:buClr>
                <a:schemeClr val="dk1"/>
              </a:buClr>
              <a:buSzPts val="1100"/>
              <a:buFont typeface="Arial"/>
              <a:buNone/>
            </a:pPr>
            <a:r>
              <a:rPr lang="en">
                <a:solidFill>
                  <a:srgbClr val="2D3748"/>
                </a:solidFill>
              </a:rPr>
              <a:t>Or this one </a:t>
            </a:r>
            <a:endParaRPr>
              <a:solidFill>
                <a:srgbClr val="2D3748"/>
              </a:solidFill>
            </a:endParaRPr>
          </a:p>
          <a:p>
            <a:pPr indent="0" lvl="0" marL="0" rtl="0" algn="l">
              <a:lnSpc>
                <a:spcPct val="115000"/>
              </a:lnSpc>
              <a:spcBef>
                <a:spcPts val="0"/>
              </a:spcBef>
              <a:spcAft>
                <a:spcPts val="0"/>
              </a:spcAft>
              <a:buClr>
                <a:schemeClr val="dk1"/>
              </a:buClr>
              <a:buSzPts val="1100"/>
              <a:buFont typeface="Arial"/>
              <a:buNone/>
            </a:pPr>
            <a:r>
              <a:rPr lang="en" u="sng">
                <a:solidFill>
                  <a:schemeClr val="hlink"/>
                </a:solidFill>
                <a:hlinkClick r:id="rId3"/>
              </a:rPr>
              <a:t>https://www.youtube.com/watch?v=GOMIBdM6N7Q</a:t>
            </a:r>
            <a:r>
              <a:rPr lang="en">
                <a:solidFill>
                  <a:srgbClr val="2D3748"/>
                </a:solidFill>
              </a:rPr>
              <a:t> (2 mins) </a:t>
            </a:r>
            <a:endParaRPr>
              <a:solidFill>
                <a:srgbClr val="2D3748"/>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2D3748"/>
              </a:solidFill>
            </a:endParaRPr>
          </a:p>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g2fe7bfe745c_0_4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4" name="Google Shape;224;g2fe7bfe745c_0_4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So how did inventing begin? From the spoon to the latest megarocket we’re constantly thinking about how to make our life easier, better or more fun!</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Maybe we’re simply daydreaming or chatting with a friend when a thought starts forming in our mind and we ask ourselves… What if?</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That simple question is the spark that has led us on the exciting journey to the modern world, full of ever more sophisticated inventions and complex technology.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But who actually came up with all of these ideas?</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1" name="Shape 551"/>
        <p:cNvGrpSpPr/>
        <p:nvPr/>
      </p:nvGrpSpPr>
      <p:grpSpPr>
        <a:xfrm>
          <a:off x="0" y="0"/>
          <a:ext cx="0" cy="0"/>
          <a:chOff x="0" y="0"/>
          <a:chExt cx="0" cy="0"/>
        </a:xfrm>
      </p:grpSpPr>
      <p:sp>
        <p:nvSpPr>
          <p:cNvPr id="552" name="Google Shape;552;g31d27a165f6_0_1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3" name="Google Shape;553;g31d27a165f6_0_1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It’s </a:t>
            </a:r>
            <a:r>
              <a:rPr lang="en"/>
              <a:t>activity</a:t>
            </a:r>
            <a:r>
              <a:rPr lang="en"/>
              <a:t> time! Give this Rube Goldberg inspired </a:t>
            </a:r>
            <a:r>
              <a:rPr lang="en"/>
              <a:t>activity</a:t>
            </a:r>
            <a:r>
              <a:rPr lang="en"/>
              <a:t> a go and try and work out what time of energy is in action at each letter along the machine. There may be more than one type!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Some of the types of energy’s that could be in action are listed on the right hand side of the page to help you.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Here’s an idea - how about designing your very own Rube Goldberg machine as a class?! You could draw one or maybe even make one in real life!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0" name="Shape 560"/>
        <p:cNvGrpSpPr/>
        <p:nvPr/>
      </p:nvGrpSpPr>
      <p:grpSpPr>
        <a:xfrm>
          <a:off x="0" y="0"/>
          <a:ext cx="0" cy="0"/>
          <a:chOff x="0" y="0"/>
          <a:chExt cx="0" cy="0"/>
        </a:xfrm>
      </p:grpSpPr>
      <p:sp>
        <p:nvSpPr>
          <p:cNvPr id="561" name="Google Shape;561;g30e38f05c5f_0_2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62" name="Google Shape;562;g30e38f05c5f_0_2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200">
                <a:solidFill>
                  <a:srgbClr val="222222"/>
                </a:solidFill>
                <a:latin typeface="Calibri"/>
                <a:ea typeface="Calibri"/>
                <a:cs typeface="Calibri"/>
                <a:sym typeface="Calibri"/>
              </a:rPr>
              <a:t>I</a:t>
            </a:r>
            <a:r>
              <a:rPr lang="en" sz="1200">
                <a:solidFill>
                  <a:srgbClr val="222222"/>
                </a:solidFill>
                <a:latin typeface="Calibri"/>
                <a:ea typeface="Calibri"/>
                <a:cs typeface="Calibri"/>
                <a:sym typeface="Calibri"/>
              </a:rPr>
              <a:t>t’s important to understand different sources of energy, how we use them, and how this affects the world we live in. Energy is vital to our lives and increasingly so as we rely more and more on technology in our lives to power, well, pretty much everything around us! </a:t>
            </a:r>
            <a:endParaRPr sz="1200">
              <a:solidFill>
                <a:srgbClr val="222222"/>
              </a:solidFill>
              <a:latin typeface="Calibri"/>
              <a:ea typeface="Calibri"/>
              <a:cs typeface="Calibri"/>
              <a:sym typeface="Calibri"/>
            </a:endParaRPr>
          </a:p>
          <a:p>
            <a:pPr indent="0" lvl="0" marL="0" rtl="0" algn="l">
              <a:lnSpc>
                <a:spcPct val="90000"/>
              </a:lnSpc>
              <a:spcBef>
                <a:spcPts val="800"/>
              </a:spcBef>
              <a:spcAft>
                <a:spcPts val="0"/>
              </a:spcAft>
              <a:buNone/>
            </a:pPr>
            <a:r>
              <a:rPr lang="en" sz="1200">
                <a:solidFill>
                  <a:schemeClr val="dk1"/>
                </a:solidFill>
                <a:latin typeface="Calibri"/>
                <a:ea typeface="Calibri"/>
                <a:cs typeface="Calibri"/>
                <a:sym typeface="Calibri"/>
              </a:rPr>
              <a:t>Scientists all agree: we have to change how we live so we can take better care of our planet, and even possibly reverse the damage we have already done.</a:t>
            </a:r>
            <a:endParaRPr sz="1200">
              <a:solidFill>
                <a:schemeClr val="dk1"/>
              </a:solidFill>
              <a:latin typeface="Calibri"/>
              <a:ea typeface="Calibri"/>
              <a:cs typeface="Calibri"/>
              <a:sym typeface="Calibri"/>
            </a:endParaRPr>
          </a:p>
          <a:p>
            <a:pPr indent="0" lvl="0" marL="0" rtl="0" algn="l">
              <a:lnSpc>
                <a:spcPct val="90000"/>
              </a:lnSpc>
              <a:spcBef>
                <a:spcPts val="800"/>
              </a:spcBef>
              <a:spcAft>
                <a:spcPts val="0"/>
              </a:spcAft>
              <a:buNone/>
            </a:pPr>
            <a:r>
              <a:rPr lang="en" sz="1200">
                <a:solidFill>
                  <a:schemeClr val="dk1"/>
                </a:solidFill>
                <a:latin typeface="Calibri"/>
                <a:ea typeface="Calibri"/>
                <a:cs typeface="Calibri"/>
                <a:sym typeface="Calibri"/>
              </a:rPr>
              <a:t>It’s up to us and you, now, to come up with ways to change this by thinking about inventions to make, save or stop wasting energy and be energy smart at home or beyond!</a:t>
            </a:r>
            <a:endParaRPr sz="1200">
              <a:solidFill>
                <a:schemeClr val="dk1"/>
              </a:solidFill>
              <a:latin typeface="Calibri"/>
              <a:ea typeface="Calibri"/>
              <a:cs typeface="Calibri"/>
              <a:sym typeface="Calibri"/>
            </a:endParaRPr>
          </a:p>
          <a:p>
            <a:pPr indent="0" lvl="0" marL="0" rtl="0" algn="l">
              <a:lnSpc>
                <a:spcPct val="90000"/>
              </a:lnSpc>
              <a:spcBef>
                <a:spcPts val="800"/>
              </a:spcBef>
              <a:spcAft>
                <a:spcPts val="0"/>
              </a:spcAft>
              <a:buNone/>
            </a:pPr>
            <a:r>
              <a:rPr lang="en" sz="1200">
                <a:solidFill>
                  <a:schemeClr val="dk1"/>
                </a:solidFill>
                <a:latin typeface="Calibri"/>
                <a:ea typeface="Calibri"/>
                <a:cs typeface="Calibri"/>
                <a:sym typeface="Calibri"/>
              </a:rPr>
              <a:t>There are many things we can do, but a really crucial way to take care of our environment is how we produce, use, store but also waste energy.</a:t>
            </a:r>
            <a:endParaRPr sz="1200">
              <a:solidFill>
                <a:schemeClr val="dk1"/>
              </a:solidFill>
              <a:latin typeface="Calibri"/>
              <a:ea typeface="Calibri"/>
              <a:cs typeface="Calibri"/>
              <a:sym typeface="Calibri"/>
            </a:endParaRPr>
          </a:p>
          <a:p>
            <a:pPr indent="0" lvl="0" marL="0" rtl="0" algn="l">
              <a:lnSpc>
                <a:spcPct val="90000"/>
              </a:lnSpc>
              <a:spcBef>
                <a:spcPts val="800"/>
              </a:spcBef>
              <a:spcAft>
                <a:spcPts val="0"/>
              </a:spcAft>
              <a:buNone/>
            </a:pPr>
            <a:r>
              <a:rPr lang="en" sz="1200">
                <a:solidFill>
                  <a:schemeClr val="dk1"/>
                </a:solidFill>
                <a:latin typeface="Calibri"/>
                <a:ea typeface="Calibri"/>
                <a:cs typeface="Calibri"/>
                <a:sym typeface="Calibri"/>
              </a:rPr>
              <a:t>And you, the children of today will be adults when it will matter most. This is your chance to think about inventions to set us all on the right track. We want you to think about ways to be smarter about energy: how can we make it, how we can stop wasting it and how we can use it more efficiently.</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t/>
            </a:r>
            <a:endParaRPr sz="1200">
              <a:solidFill>
                <a:srgbClr val="222222"/>
              </a:solidFill>
              <a:latin typeface="Calibri"/>
              <a:ea typeface="Calibri"/>
              <a:cs typeface="Calibri"/>
              <a:sym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9" name="Shape 569"/>
        <p:cNvGrpSpPr/>
        <p:nvPr/>
      </p:nvGrpSpPr>
      <p:grpSpPr>
        <a:xfrm>
          <a:off x="0" y="0"/>
          <a:ext cx="0" cy="0"/>
          <a:chOff x="0" y="0"/>
          <a:chExt cx="0" cy="0"/>
        </a:xfrm>
      </p:grpSpPr>
      <p:sp>
        <p:nvSpPr>
          <p:cNvPr id="570" name="Google Shape;570;g2fe7bfe745c_0_2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1" name="Google Shape;571;g2fe7bfe745c_0_2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In the future there will be lots and lots more people on Earth - right now there are already over 8 billion. Did you know that a billion is 1 thousand x 1 million! It's so difficult to imagine that many of anything!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This is the most ever in the history of the Universe. Some predict there will be more than 9 billion people by 2050! This will bring some big challenges and we need to keep up.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7" name="Shape 577"/>
        <p:cNvGrpSpPr/>
        <p:nvPr/>
      </p:nvGrpSpPr>
      <p:grpSpPr>
        <a:xfrm>
          <a:off x="0" y="0"/>
          <a:ext cx="0" cy="0"/>
          <a:chOff x="0" y="0"/>
          <a:chExt cx="0" cy="0"/>
        </a:xfrm>
      </p:grpSpPr>
      <p:sp>
        <p:nvSpPr>
          <p:cNvPr id="578" name="Google Shape;578;g2fe7bfe745c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9" name="Google Shape;579;g2fe7bfe745c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Energy is used for many different things. But around 30% of all energy use in the US is for homes and another 40% is for transport! This means getting around from place to place, but also from things coming to us like when we do online shopping or buy something that was made in another country.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4" name="Shape 584"/>
        <p:cNvGrpSpPr/>
        <p:nvPr/>
      </p:nvGrpSpPr>
      <p:grpSpPr>
        <a:xfrm>
          <a:off x="0" y="0"/>
          <a:ext cx="0" cy="0"/>
          <a:chOff x="0" y="0"/>
          <a:chExt cx="0" cy="0"/>
        </a:xfrm>
      </p:grpSpPr>
      <p:sp>
        <p:nvSpPr>
          <p:cNvPr id="585" name="Google Shape;585;g2fe7bfe745c_0_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6" name="Google Shape;586;g2fe7bfe745c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Now you’ve been introduced to fossil fuels and non-renewable energy it’s time to start thinking about sources of </a:t>
            </a:r>
            <a:r>
              <a:rPr b="1" lang="en"/>
              <a:t>renewable energy</a:t>
            </a:r>
            <a:endParaRPr b="1"/>
          </a:p>
          <a:p>
            <a:pPr indent="0" lvl="0" marL="0" rtl="0" algn="l">
              <a:spcBef>
                <a:spcPts val="0"/>
              </a:spcBef>
              <a:spcAft>
                <a:spcPts val="0"/>
              </a:spcAft>
              <a:buNone/>
            </a:pPr>
            <a:r>
              <a:rPr lang="en"/>
              <a:t>So we all know that we need to move away from fossil fuels into renewable energy if we want to looking after our planet. But what does that look like?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Renewable energy is any kind of energy that is naturally replenished - such as </a:t>
            </a:r>
            <a:r>
              <a:rPr b="1" lang="en"/>
              <a:t>wind, sun, movement or waves</a:t>
            </a:r>
            <a:r>
              <a:rPr lang="en"/>
              <a:t>.</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Many inventors have already come up with amazing ways to harness this energy but that doesn’t mean there aren’t more unrealized possibilities!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5" name="Shape 595"/>
        <p:cNvGrpSpPr/>
        <p:nvPr/>
      </p:nvGrpSpPr>
      <p:grpSpPr>
        <a:xfrm>
          <a:off x="0" y="0"/>
          <a:ext cx="0" cy="0"/>
          <a:chOff x="0" y="0"/>
          <a:chExt cx="0" cy="0"/>
        </a:xfrm>
      </p:grpSpPr>
      <p:sp>
        <p:nvSpPr>
          <p:cNvPr id="596" name="Google Shape;596;g2fe7bfe745c_0_2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7" name="Google Shape;597;g2fe7bfe745c_0_2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solidFill>
                  <a:srgbClr val="151515"/>
                </a:solidFill>
              </a:rPr>
              <a:t>Michigan generated more solar energy in 2023 alone than all solar generation before 2021 combined.</a:t>
            </a:r>
            <a:endParaRPr>
              <a:solidFill>
                <a:srgbClr val="151515"/>
              </a:solidFill>
            </a:endParaRPr>
          </a:p>
          <a:p>
            <a:pPr indent="0" lvl="0" marL="0" rtl="0" algn="l">
              <a:lnSpc>
                <a:spcPct val="115000"/>
              </a:lnSpc>
              <a:spcBef>
                <a:spcPts val="0"/>
              </a:spcBef>
              <a:spcAft>
                <a:spcPts val="0"/>
              </a:spcAft>
              <a:buClr>
                <a:schemeClr val="dk1"/>
              </a:buClr>
              <a:buSzPts val="1100"/>
              <a:buFont typeface="Arial"/>
              <a:buNone/>
            </a:pPr>
            <a:r>
              <a:rPr lang="en">
                <a:solidFill>
                  <a:srgbClr val="151515"/>
                </a:solidFill>
              </a:rPr>
              <a:t>Michigan produced 1,610 GWh of solar energy last year, up from 35 GWh in 2014. This was enough to bring us to 24th place in the national solar rankings.</a:t>
            </a:r>
            <a:endParaRPr>
              <a:solidFill>
                <a:srgbClr val="151515"/>
              </a:solidFill>
            </a:endParaRPr>
          </a:p>
          <a:p>
            <a:pPr indent="0" lvl="0" marL="0" rtl="0" algn="l">
              <a:lnSpc>
                <a:spcPct val="115000"/>
              </a:lnSpc>
              <a:spcBef>
                <a:spcPts val="0"/>
              </a:spcBef>
              <a:spcAft>
                <a:spcPts val="0"/>
              </a:spcAft>
              <a:buClr>
                <a:schemeClr val="dk1"/>
              </a:buClr>
              <a:buSzPts val="1100"/>
              <a:buFont typeface="Arial"/>
              <a:buNone/>
            </a:pPr>
            <a:r>
              <a:rPr lang="en">
                <a:solidFill>
                  <a:srgbClr val="151515"/>
                </a:solidFill>
              </a:rPr>
              <a:t>Michigan is generating more than double the wind energy we did in 2014.</a:t>
            </a:r>
            <a:endParaRPr>
              <a:solidFill>
                <a:srgbClr val="151515"/>
              </a:solidFill>
            </a:endParaRPr>
          </a:p>
          <a:p>
            <a:pPr indent="0" lvl="0" marL="0" rtl="0" algn="l">
              <a:lnSpc>
                <a:spcPct val="115000"/>
              </a:lnSpc>
              <a:spcBef>
                <a:spcPts val="0"/>
              </a:spcBef>
              <a:spcAft>
                <a:spcPts val="0"/>
              </a:spcAft>
              <a:buClr>
                <a:schemeClr val="dk1"/>
              </a:buClr>
              <a:buSzPts val="1100"/>
              <a:buFont typeface="Arial"/>
              <a:buNone/>
            </a:pPr>
            <a:r>
              <a:rPr lang="en">
                <a:solidFill>
                  <a:srgbClr val="151515"/>
                </a:solidFill>
              </a:rPr>
              <a:t>Though wind energy was down across the board in 2023, we’ve still seen significant growth since 2014. Michigan is ranked 16th in the country in wind generation with 8,447 GWh generated in 2023.</a:t>
            </a:r>
            <a:endParaRPr>
              <a:solidFill>
                <a:srgbClr val="151515"/>
              </a:solidFill>
            </a:endParaRPr>
          </a:p>
          <a:p>
            <a:pPr indent="0" lvl="0" marL="0" rtl="0" algn="l">
              <a:spcBef>
                <a:spcPts val="0"/>
              </a:spcBef>
              <a:spcAft>
                <a:spcPts val="0"/>
              </a:spcAft>
              <a:buNone/>
            </a:pPr>
            <a:r>
              <a:t/>
            </a:r>
            <a:endParaRPr/>
          </a:p>
          <a:p>
            <a:pPr indent="0" lvl="0" marL="0" rtl="0" algn="l">
              <a:spcBef>
                <a:spcPts val="0"/>
              </a:spcBef>
              <a:spcAft>
                <a:spcPts val="0"/>
              </a:spcAft>
              <a:buNone/>
            </a:pPr>
            <a:r>
              <a:rPr lang="en" u="sng">
                <a:solidFill>
                  <a:schemeClr val="hlink"/>
                </a:solidFill>
                <a:hlinkClick r:id="rId2"/>
              </a:rPr>
              <a:t>https://www.michiganbusiness.org/industries/clean-energy/#:~:text=The%20MI%20Healthy%20Climate%20Plan,sustainable%20Michigan%20for%20all%20Michiganders</a:t>
            </a:r>
            <a:r>
              <a:rPr lang="en"/>
              <a:t>.</a:t>
            </a:r>
            <a:endParaRPr/>
          </a:p>
          <a:p>
            <a:pPr indent="0" lvl="0" marL="0" rtl="0" algn="l">
              <a:spcBef>
                <a:spcPts val="0"/>
              </a:spcBef>
              <a:spcAft>
                <a:spcPts val="0"/>
              </a:spcAft>
              <a:buNone/>
            </a:pPr>
            <a:r>
              <a:t/>
            </a:r>
            <a:endParaRPr/>
          </a:p>
          <a:p>
            <a:pPr indent="0" lvl="0" marL="0" rtl="0" algn="l">
              <a:spcBef>
                <a:spcPts val="0"/>
              </a:spcBef>
              <a:spcAft>
                <a:spcPts val="0"/>
              </a:spcAft>
              <a:buNone/>
            </a:pPr>
            <a:r>
              <a:rPr lang="en" u="sng">
                <a:solidFill>
                  <a:schemeClr val="hlink"/>
                </a:solidFill>
                <a:hlinkClick r:id="rId3"/>
              </a:rPr>
              <a:t>https://environmentamerica.org/articles/5-surprising-facts-about-renewable-energy-growth-in-michigan/#:~:text=According%20to%20Renewables%20on%20the,each%20year%20with%20clean%20energy</a:t>
            </a:r>
            <a:r>
              <a:rPr lang="en"/>
              <a:t>.</a:t>
            </a:r>
            <a:endParaRPr/>
          </a:p>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5" name="Shape 605"/>
        <p:cNvGrpSpPr/>
        <p:nvPr/>
      </p:nvGrpSpPr>
      <p:grpSpPr>
        <a:xfrm>
          <a:off x="0" y="0"/>
          <a:ext cx="0" cy="0"/>
          <a:chOff x="0" y="0"/>
          <a:chExt cx="0" cy="0"/>
        </a:xfrm>
      </p:grpSpPr>
      <p:sp>
        <p:nvSpPr>
          <p:cNvPr id="606" name="Google Shape;606;g3215ef4c301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7" name="Google Shape;607;g3215ef4c301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t>It's time for our final activity of this section of the challenge.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
              <a:t>We're going to put on our thinking caps and dream green!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
              <a:t>Pick a room in your school or somewhere you spend a lot of time and make it more environmentally friendly. This can be any room - your bedroom, the school cafe, your classroom or your favourite restaurant.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
              <a:t>Think about things that use electricity like lights or a tv or a gaming device. Or you could think about other kinds of things that use energy to heat water like showers or a bath.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
              <a:t>Then think about all the different ways you could save energy or capture wasted energy in the room! </a:t>
            </a:r>
            <a:endParaRPr/>
          </a:p>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4" name="Shape 614"/>
        <p:cNvGrpSpPr/>
        <p:nvPr/>
      </p:nvGrpSpPr>
      <p:grpSpPr>
        <a:xfrm>
          <a:off x="0" y="0"/>
          <a:ext cx="0" cy="0"/>
          <a:chOff x="0" y="0"/>
          <a:chExt cx="0" cy="0"/>
        </a:xfrm>
      </p:grpSpPr>
      <p:sp>
        <p:nvSpPr>
          <p:cNvPr id="615" name="Google Shape;615;g2fe7bfe745c_0_5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6" name="Google Shape;616;g2fe7bfe745c_0_5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000"/>
              <a:t>Welcome to part 3 of the Energy </a:t>
            </a:r>
            <a:r>
              <a:rPr lang="en" sz="1000"/>
              <a:t>challenge</a:t>
            </a:r>
            <a:r>
              <a:rPr lang="en" sz="1000"/>
              <a:t>. On the move! </a:t>
            </a:r>
            <a:endParaRPr sz="1000"/>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0" name="Shape 620"/>
        <p:cNvGrpSpPr/>
        <p:nvPr/>
      </p:nvGrpSpPr>
      <p:grpSpPr>
        <a:xfrm>
          <a:off x="0" y="0"/>
          <a:ext cx="0" cy="0"/>
          <a:chOff x="0" y="0"/>
          <a:chExt cx="0" cy="0"/>
        </a:xfrm>
      </p:grpSpPr>
      <p:sp>
        <p:nvSpPr>
          <p:cNvPr id="621" name="Google Shape;621;g30e38f05c5f_0_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2" name="Google Shape;622;g30e38f05c5f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solidFill>
                  <a:schemeClr val="dk1"/>
                </a:solidFill>
              </a:rPr>
              <a:t>Walking, running, driving, cycling, scootering, sailing flying! People can’t ever seem to stay still.</a:t>
            </a:r>
            <a:endParaRPr>
              <a:solidFill>
                <a:schemeClr val="dk1"/>
              </a:solidFill>
            </a:endParaRPr>
          </a:p>
          <a:p>
            <a:pPr indent="-298450" lvl="0" marL="457200" rtl="0" algn="l">
              <a:spcBef>
                <a:spcPts val="0"/>
              </a:spcBef>
              <a:spcAft>
                <a:spcPts val="0"/>
              </a:spcAft>
              <a:buSzPts val="1100"/>
              <a:buChar char="●"/>
            </a:pPr>
            <a:r>
              <a:rPr lang="en">
                <a:solidFill>
                  <a:schemeClr val="dk1"/>
                </a:solidFill>
              </a:rPr>
              <a:t>Sometimes we need a little help from inventions to get us places near or </a:t>
            </a:r>
            <a:r>
              <a:rPr lang="en">
                <a:solidFill>
                  <a:schemeClr val="dk1"/>
                </a:solidFill>
              </a:rPr>
              <a:t>far…</a:t>
            </a:r>
            <a:r>
              <a:rPr lang="en">
                <a:solidFill>
                  <a:schemeClr val="dk1"/>
                </a:solidFill>
              </a:rPr>
              <a:t> </a:t>
            </a:r>
            <a:endParaRPr/>
          </a:p>
          <a:p>
            <a:pPr indent="-298450" lvl="0" marL="457200" rtl="0" algn="l">
              <a:spcBef>
                <a:spcPts val="0"/>
              </a:spcBef>
              <a:spcAft>
                <a:spcPts val="0"/>
              </a:spcAft>
              <a:buSzPts val="1100"/>
              <a:buChar char="●"/>
            </a:pPr>
            <a:r>
              <a:rPr lang="en"/>
              <a:t>Start by asking your class to think up as many different ways they can think of to travel from A to B. </a:t>
            </a:r>
            <a:endParaRPr/>
          </a:p>
          <a:p>
            <a:pPr indent="-298450" lvl="0" marL="457200" rtl="0" algn="l">
              <a:spcBef>
                <a:spcPts val="0"/>
              </a:spcBef>
              <a:spcAft>
                <a:spcPts val="0"/>
              </a:spcAft>
              <a:buSzPts val="1100"/>
              <a:buChar char="●"/>
            </a:pPr>
            <a:r>
              <a:rPr lang="en"/>
              <a:t>Encourage them to think outside the box, it could be skipping, hopping, riding on a giraffe…..!</a:t>
            </a:r>
            <a:endParaRPr/>
          </a:p>
          <a:p>
            <a:pPr indent="-298450" lvl="0" marL="457200" rtl="0" algn="l">
              <a:spcBef>
                <a:spcPts val="0"/>
              </a:spcBef>
              <a:spcAft>
                <a:spcPts val="0"/>
              </a:spcAft>
              <a:buSzPts val="1100"/>
              <a:buChar char="●"/>
            </a:pPr>
            <a:r>
              <a:rPr lang="en"/>
              <a:t>Together think about reasons why we travel. Use examples to the right of the slide as prompts but see how many other examples they can think of.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9" name="Shape 629"/>
        <p:cNvGrpSpPr/>
        <p:nvPr/>
      </p:nvGrpSpPr>
      <p:grpSpPr>
        <a:xfrm>
          <a:off x="0" y="0"/>
          <a:ext cx="0" cy="0"/>
          <a:chOff x="0" y="0"/>
          <a:chExt cx="0" cy="0"/>
        </a:xfrm>
      </p:grpSpPr>
      <p:sp>
        <p:nvSpPr>
          <p:cNvPr id="630" name="Google Shape;630;g30e38f05c5f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1" name="Google Shape;631;g30e38f05c5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Introduce your class to the ideas that different ways of travelling produces different amounts of pollution and emissions. </a:t>
            </a:r>
            <a:endParaRPr/>
          </a:p>
          <a:p>
            <a:pPr indent="-298450" lvl="0" marL="457200" rtl="0" algn="l">
              <a:spcBef>
                <a:spcPts val="0"/>
              </a:spcBef>
              <a:spcAft>
                <a:spcPts val="0"/>
              </a:spcAft>
              <a:buSzPts val="1100"/>
              <a:buChar char="●"/>
            </a:pPr>
            <a:r>
              <a:rPr lang="en"/>
              <a:t>Discuss the different modes of transport on the screen and the facts about how much pollution the different ones produce. </a:t>
            </a:r>
            <a:endParaRPr/>
          </a:p>
          <a:p>
            <a:pPr indent="-298450" lvl="0" marL="457200" rtl="0" algn="l">
              <a:spcBef>
                <a:spcPts val="0"/>
              </a:spcBef>
              <a:spcAft>
                <a:spcPts val="0"/>
              </a:spcAft>
              <a:buSzPts val="1100"/>
              <a:buChar char="●"/>
            </a:pPr>
            <a:r>
              <a:rPr lang="en"/>
              <a:t>If you have time you could ask them to write down a list of as many ways of travelling as they can think of that produce no pollution (or very little), such as sailing, cycling, pogo-sticking, riding a horse, uni-cycling…</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g2fe7bfe745c_0_4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7" name="Google Shape;237;g2fe7bfe745c_0_4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Have a look at some of these invention heroes that have come up with life changing inventions.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Do you know where Thomas Edison was from? He grew up right here in Michigan, in Port Huron!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Can you imagine a life without all of these inventions? Paper, lightbulbs, airplanes and computers?! These inventors really changed the world, and there are many many more that we can’t imagine life without.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Some inventors work together in teams and some of them never get famous, but every inventor helps to create the incredible world we live in today. You could be sitting right next to one of the future invention heroes of tomorrow - or you could be one yourself! </a:t>
            </a:r>
            <a:endParaRPr/>
          </a:p>
          <a:p>
            <a:pPr indent="0" lvl="0" marL="0" rtl="0" algn="l">
              <a:spcBef>
                <a:spcPts val="0"/>
              </a:spcBef>
              <a:spcAft>
                <a:spcPts val="0"/>
              </a:spcAft>
              <a:buNone/>
            </a:pPr>
            <a:r>
              <a:t/>
            </a:r>
            <a:endParaRPr/>
          </a:p>
          <a:p>
            <a:pPr indent="0" lvl="0" marL="0" rtl="0" algn="l">
              <a:spcBef>
                <a:spcPts val="0"/>
              </a:spcBef>
              <a:spcAft>
                <a:spcPts val="0"/>
              </a:spcAft>
              <a:buNone/>
            </a:pPr>
            <a:r>
              <a:rPr i="1" lang="en"/>
              <a:t>Additional Resource: Inventors who changed the world, book read aloud - </a:t>
            </a:r>
            <a:r>
              <a:rPr i="1" lang="en" u="sng">
                <a:solidFill>
                  <a:schemeClr val="hlink"/>
                </a:solidFill>
                <a:hlinkClick r:id="rId2"/>
              </a:rPr>
              <a:t>https://youtu.be/MEpTX_EujRs</a:t>
            </a:r>
            <a:endParaRPr i="1"/>
          </a:p>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1" name="Shape 641"/>
        <p:cNvGrpSpPr/>
        <p:nvPr/>
      </p:nvGrpSpPr>
      <p:grpSpPr>
        <a:xfrm>
          <a:off x="0" y="0"/>
          <a:ext cx="0" cy="0"/>
          <a:chOff x="0" y="0"/>
          <a:chExt cx="0" cy="0"/>
        </a:xfrm>
      </p:grpSpPr>
      <p:sp>
        <p:nvSpPr>
          <p:cNvPr id="642" name="Google Shape;642;g314c1404767_0_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3" name="Google Shape;643;g314c1404767_0_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Michigan has always been famous for making cars! </a:t>
            </a:r>
            <a:r>
              <a:rPr lang="en">
                <a:solidFill>
                  <a:schemeClr val="dk1"/>
                </a:solidFill>
              </a:rPr>
              <a:t>Maybe some of your parents, neighbors or family work within the automotive industry?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Michigan’s history in making cars still lives on today. It is still the state’s biggest manufacturing industry employing many thousands of people. It is home to the Big Three automakers - General Motors, Ford, and Stellantis (formerly Fiat Chrysler).</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To become more environmentally friendly and sustainable the world is making a transition to </a:t>
            </a:r>
            <a:r>
              <a:rPr lang="en">
                <a:solidFill>
                  <a:schemeClr val="dk1"/>
                </a:solidFill>
              </a:rPr>
              <a:t>electric cars. Instead of needing gas they will use battery power instead.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There are lots of manufacturers too who make different parts for cars such as batteries for new electric cars. In the </a:t>
            </a:r>
            <a:r>
              <a:rPr lang="en">
                <a:solidFill>
                  <a:schemeClr val="dk1"/>
                </a:solidFill>
              </a:rPr>
              <a:t>future</a:t>
            </a:r>
            <a:r>
              <a:rPr lang="en">
                <a:solidFill>
                  <a:schemeClr val="dk1"/>
                </a:solidFill>
              </a:rPr>
              <a:t> more and more people will be buying </a:t>
            </a:r>
            <a:r>
              <a:rPr lang="en">
                <a:solidFill>
                  <a:schemeClr val="dk1"/>
                </a:solidFill>
              </a:rPr>
              <a:t>eclectic</a:t>
            </a:r>
            <a:r>
              <a:rPr lang="en">
                <a:solidFill>
                  <a:schemeClr val="dk1"/>
                </a:solidFill>
              </a:rPr>
              <a:t> cars which will need charging up on long journeys instead of refilling with gas.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8" name="Shape 648"/>
        <p:cNvGrpSpPr/>
        <p:nvPr/>
      </p:nvGrpSpPr>
      <p:grpSpPr>
        <a:xfrm>
          <a:off x="0" y="0"/>
          <a:ext cx="0" cy="0"/>
          <a:chOff x="0" y="0"/>
          <a:chExt cx="0" cy="0"/>
        </a:xfrm>
      </p:grpSpPr>
      <p:sp>
        <p:nvSpPr>
          <p:cNvPr id="649" name="Google Shape;649;g2fe7bfe745c_0_1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0" name="Google Shape;650;g2fe7bfe745c_0_1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Calibri"/>
                <a:ea typeface="Calibri"/>
                <a:cs typeface="Calibri"/>
                <a:sym typeface="Calibri"/>
              </a:rPr>
              <a:t>Simple machines that are able to turn are a basic way to generate energy - like a hamster wheel! When human effort, wind, pendulum, gravity, etc can create motion (or turn), this rotation can be converted into energy. </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You could invent something to capture motion found in everyday life in a creative way - and that can turn that motion into energy.</a:t>
            </a:r>
            <a:endParaRPr sz="1200">
              <a:latin typeface="Calibri"/>
              <a:ea typeface="Calibri"/>
              <a:cs typeface="Calibri"/>
              <a:sym typeface="Calibri"/>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6" name="Shape 656"/>
        <p:cNvGrpSpPr/>
        <p:nvPr/>
      </p:nvGrpSpPr>
      <p:grpSpPr>
        <a:xfrm>
          <a:off x="0" y="0"/>
          <a:ext cx="0" cy="0"/>
          <a:chOff x="0" y="0"/>
          <a:chExt cx="0" cy="0"/>
        </a:xfrm>
      </p:grpSpPr>
      <p:sp>
        <p:nvSpPr>
          <p:cNvPr id="657" name="Google Shape;657;g30e38f05c5f_0_3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8" name="Google Shape;658;g30e38f05c5f_0_3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Many things around us are always on the move! </a:t>
            </a:r>
            <a:r>
              <a:rPr lang="en"/>
              <a:t>Clever i</a:t>
            </a:r>
            <a:r>
              <a:rPr lang="en"/>
              <a:t>nventors before us </a:t>
            </a:r>
            <a:r>
              <a:rPr lang="en"/>
              <a:t>have</a:t>
            </a:r>
            <a:r>
              <a:rPr lang="en"/>
              <a:t> come up with ways to capture the natural movement of things such as wind and waves to create other types of energy that we can use to power things.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Tidal </a:t>
            </a:r>
            <a:r>
              <a:rPr lang="en"/>
              <a:t>energy</a:t>
            </a:r>
            <a:r>
              <a:rPr lang="en"/>
              <a:t> captures the power of waves in the sea. </a:t>
            </a:r>
            <a:endParaRPr/>
          </a:p>
          <a:p>
            <a:pPr indent="0" lvl="0" marL="0" rtl="0" algn="l">
              <a:spcBef>
                <a:spcPts val="0"/>
              </a:spcBef>
              <a:spcAft>
                <a:spcPts val="0"/>
              </a:spcAft>
              <a:buNone/>
            </a:pPr>
            <a:r>
              <a:rPr lang="en"/>
              <a:t>Hydro</a:t>
            </a:r>
            <a:r>
              <a:rPr lang="en"/>
              <a:t> power captures the natural </a:t>
            </a:r>
            <a:r>
              <a:rPr lang="en"/>
              <a:t>moment</a:t>
            </a:r>
            <a:r>
              <a:rPr lang="en"/>
              <a:t> of flowing water in rivers and waterfalls.</a:t>
            </a:r>
            <a:endParaRPr/>
          </a:p>
          <a:p>
            <a:pPr indent="0" lvl="0" marL="0" rtl="0" algn="l">
              <a:spcBef>
                <a:spcPts val="0"/>
              </a:spcBef>
              <a:spcAft>
                <a:spcPts val="0"/>
              </a:spcAft>
              <a:buNone/>
            </a:pPr>
            <a:r>
              <a:rPr lang="en"/>
              <a:t>Wind </a:t>
            </a:r>
            <a:r>
              <a:rPr lang="en"/>
              <a:t>power</a:t>
            </a:r>
            <a:r>
              <a:rPr lang="en"/>
              <a:t> </a:t>
            </a:r>
            <a:r>
              <a:rPr lang="en"/>
              <a:t>harnesses the energy from wind whooshing in the air. </a:t>
            </a:r>
            <a:endParaRPr/>
          </a:p>
          <a:p>
            <a:pPr indent="0" lvl="0" marL="0" rtl="0" algn="l">
              <a:spcBef>
                <a:spcPts val="0"/>
              </a:spcBef>
              <a:spcAft>
                <a:spcPts val="0"/>
              </a:spcAft>
              <a:buNone/>
            </a:pPr>
            <a:r>
              <a:rPr lang="en"/>
              <a:t>The energy of </a:t>
            </a:r>
            <a:r>
              <a:rPr lang="en"/>
              <a:t>motion</a:t>
            </a:r>
            <a:r>
              <a:rPr lang="en"/>
              <a:t> is kinetic energy, such as a dog chasing a stick! What could you invent to capture and transform that </a:t>
            </a:r>
            <a:r>
              <a:rPr lang="en"/>
              <a:t>energy</a:t>
            </a:r>
            <a:r>
              <a:rPr lang="en"/>
              <a:t>?</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0" name="Shape 670"/>
        <p:cNvGrpSpPr/>
        <p:nvPr/>
      </p:nvGrpSpPr>
      <p:grpSpPr>
        <a:xfrm>
          <a:off x="0" y="0"/>
          <a:ext cx="0" cy="0"/>
          <a:chOff x="0" y="0"/>
          <a:chExt cx="0" cy="0"/>
        </a:xfrm>
      </p:grpSpPr>
      <p:sp>
        <p:nvSpPr>
          <p:cNvPr id="671" name="Google Shape;671;g2fe7bfe745c_0_1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2" name="Google Shape;672;g2fe7bfe745c_0_1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solidFill>
                  <a:schemeClr val="dk1"/>
                </a:solidFill>
              </a:rPr>
              <a:t>All of the movement we create during the day just doing the things we enjoy or need to get done to survive has the potential to produce power! </a:t>
            </a:r>
            <a:endParaRPr/>
          </a:p>
          <a:p>
            <a:pPr indent="-298450" lvl="0" marL="457200" rtl="0" algn="l">
              <a:spcBef>
                <a:spcPts val="0"/>
              </a:spcBef>
              <a:spcAft>
                <a:spcPts val="0"/>
              </a:spcAft>
              <a:buSzPts val="1100"/>
              <a:buChar char="●"/>
            </a:pPr>
            <a:r>
              <a:rPr b="1" lang="en"/>
              <a:t>Kinetic movement</a:t>
            </a:r>
            <a:r>
              <a:rPr lang="en"/>
              <a:t> is a type of energy created by capturing the power of movement to create a greener source of energy. </a:t>
            </a:r>
            <a:endParaRPr/>
          </a:p>
          <a:p>
            <a:pPr indent="-298450" lvl="0" marL="457200" rtl="0" algn="l">
              <a:spcBef>
                <a:spcPts val="0"/>
              </a:spcBef>
              <a:spcAft>
                <a:spcPts val="0"/>
              </a:spcAft>
              <a:buSzPts val="1100"/>
              <a:buChar char="●"/>
            </a:pPr>
            <a:r>
              <a:rPr lang="en">
                <a:solidFill>
                  <a:schemeClr val="dk1"/>
                </a:solidFill>
              </a:rPr>
              <a:t>For example a car in motion, a person cycling or a football being kicked. </a:t>
            </a:r>
            <a:endParaRPr/>
          </a:p>
          <a:p>
            <a:pPr indent="-298450" lvl="0" marL="457200" rtl="0" algn="l">
              <a:spcBef>
                <a:spcPts val="0"/>
              </a:spcBef>
              <a:spcAft>
                <a:spcPts val="0"/>
              </a:spcAft>
              <a:buSzPts val="1100"/>
              <a:buChar char="●"/>
            </a:pPr>
            <a:r>
              <a:rPr lang="en"/>
              <a:t>And this gives us lots of potential for fun - let’s think about dancing, playing sport, throwing a frisbee, jumping on a trampoline … </a:t>
            </a:r>
            <a:endParaRPr/>
          </a:p>
          <a:p>
            <a:pPr indent="0" lvl="0" marL="457200" rtl="0" algn="l">
              <a:spcBef>
                <a:spcPts val="0"/>
              </a:spcBef>
              <a:spcAft>
                <a:spcPts val="0"/>
              </a:spcAft>
              <a:buNone/>
            </a:pPr>
            <a:r>
              <a:t/>
            </a:r>
            <a:endParaRPr/>
          </a:p>
          <a:p>
            <a:pPr indent="0" lvl="0" marL="0" rtl="0" algn="l">
              <a:spcBef>
                <a:spcPts val="0"/>
              </a:spcBef>
              <a:spcAft>
                <a:spcPts val="0"/>
              </a:spcAft>
              <a:buNone/>
            </a:pPr>
            <a:r>
              <a:rPr lang="en"/>
              <a:t>There is lots more information on kinetic energy here - </a:t>
            </a:r>
            <a:r>
              <a:rPr lang="en" u="sng">
                <a:solidFill>
                  <a:schemeClr val="hlink"/>
                </a:solidFill>
                <a:hlinkClick r:id="rId2"/>
              </a:rPr>
              <a:t>https://www.coolkidfacts.com/kinetic-energy/</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0" name="Shape 680"/>
        <p:cNvGrpSpPr/>
        <p:nvPr/>
      </p:nvGrpSpPr>
      <p:grpSpPr>
        <a:xfrm>
          <a:off x="0" y="0"/>
          <a:ext cx="0" cy="0"/>
          <a:chOff x="0" y="0"/>
          <a:chExt cx="0" cy="0"/>
        </a:xfrm>
      </p:grpSpPr>
      <p:sp>
        <p:nvSpPr>
          <p:cNvPr id="681" name="Google Shape;681;g2fe7bfe745c_0_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2" name="Google Shape;682;g2fe7bfe745c_0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lnSpc>
                <a:spcPct val="115000"/>
              </a:lnSpc>
              <a:spcBef>
                <a:spcPts val="0"/>
              </a:spcBef>
              <a:spcAft>
                <a:spcPts val="0"/>
              </a:spcAft>
              <a:buSzPts val="1100"/>
              <a:buChar char="●"/>
            </a:pPr>
            <a:r>
              <a:rPr lang="en">
                <a:solidFill>
                  <a:srgbClr val="1E2225"/>
                </a:solidFill>
              </a:rPr>
              <a:t>Since wind is simply moving air, we can use this motion to turn an electric generator to produce electricity!</a:t>
            </a:r>
            <a:endParaRPr/>
          </a:p>
          <a:p>
            <a:pPr indent="-298450" lvl="0" marL="457200" rtl="0" algn="l">
              <a:spcBef>
                <a:spcPts val="0"/>
              </a:spcBef>
              <a:spcAft>
                <a:spcPts val="0"/>
              </a:spcAft>
              <a:buSzPts val="1100"/>
              <a:buChar char="●"/>
            </a:pPr>
            <a:r>
              <a:rPr lang="en"/>
              <a:t>Wind power has been harnessed to create power for 1000’s of years. It was used to pump water and power sailboats many millennia ago!</a:t>
            </a:r>
            <a:endParaRPr/>
          </a:p>
          <a:p>
            <a:pPr indent="-298450" lvl="0" marL="457200" rtl="0" algn="l">
              <a:spcBef>
                <a:spcPts val="0"/>
              </a:spcBef>
              <a:spcAft>
                <a:spcPts val="0"/>
              </a:spcAft>
              <a:buSzPts val="1100"/>
              <a:buChar char="●"/>
            </a:pPr>
            <a:r>
              <a:rPr lang="en"/>
              <a:t>Windmills have been in use since 2000 BC</a:t>
            </a:r>
            <a:endParaRPr/>
          </a:p>
          <a:p>
            <a:pPr indent="-298450" lvl="0" marL="457200" rtl="0" algn="l">
              <a:spcBef>
                <a:spcPts val="0"/>
              </a:spcBef>
              <a:spcAft>
                <a:spcPts val="0"/>
              </a:spcAft>
              <a:buSzPts val="1100"/>
              <a:buChar char="●"/>
            </a:pPr>
            <a:r>
              <a:rPr lang="en"/>
              <a:t>The first modern wind turbine was built it 1940 in America. </a:t>
            </a:r>
            <a:endParaRPr/>
          </a:p>
          <a:p>
            <a:pPr indent="-298450" lvl="0" marL="457200" rtl="0" algn="l">
              <a:spcBef>
                <a:spcPts val="0"/>
              </a:spcBef>
              <a:spcAft>
                <a:spcPts val="0"/>
              </a:spcAft>
              <a:buSzPts val="1100"/>
              <a:buChar char="●"/>
            </a:pPr>
            <a:r>
              <a:rPr lang="en"/>
              <a:t>The largest wind turbine in the world is in Hawaii, it stands 20 feet tall and it’s blades are as long as football field! </a:t>
            </a:r>
            <a:endParaRPr/>
          </a:p>
          <a:p>
            <a:pPr indent="-298450" lvl="0" marL="457200" rtl="0" algn="l">
              <a:spcBef>
                <a:spcPts val="0"/>
              </a:spcBef>
              <a:spcAft>
                <a:spcPts val="0"/>
              </a:spcAft>
              <a:buSzPts val="1100"/>
              <a:buChar char="●"/>
            </a:pPr>
            <a:r>
              <a:rPr lang="en"/>
              <a:t>The shape of wind turbines has been </a:t>
            </a:r>
            <a:r>
              <a:rPr lang="en"/>
              <a:t>inspired</a:t>
            </a:r>
            <a:r>
              <a:rPr lang="en"/>
              <a:t> by whale fins and even swaying palm </a:t>
            </a:r>
            <a:r>
              <a:rPr lang="en"/>
              <a:t>fronds! </a:t>
            </a:r>
            <a:endParaRPr/>
          </a:p>
          <a:p>
            <a:pPr indent="-298450" lvl="0" marL="457200" rtl="0" algn="l">
              <a:spcBef>
                <a:spcPts val="0"/>
              </a:spcBef>
              <a:spcAft>
                <a:spcPts val="0"/>
              </a:spcAft>
              <a:buSzPts val="1100"/>
              <a:buChar char="●"/>
            </a:pPr>
            <a:r>
              <a:rPr lang="en"/>
              <a:t>More wind facts can be found here - </a:t>
            </a:r>
            <a:r>
              <a:rPr lang="en" u="sng">
                <a:solidFill>
                  <a:schemeClr val="hlink"/>
                </a:solidFill>
                <a:hlinkClick r:id="rId2"/>
              </a:rPr>
              <a:t>https://www.opusenergy.com/blog/13-little-known-facts-about-wind-energy/</a:t>
            </a:r>
            <a:endParaRPr b="1"/>
          </a:p>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7" name="Shape 687"/>
        <p:cNvGrpSpPr/>
        <p:nvPr/>
      </p:nvGrpSpPr>
      <p:grpSpPr>
        <a:xfrm>
          <a:off x="0" y="0"/>
          <a:ext cx="0" cy="0"/>
          <a:chOff x="0" y="0"/>
          <a:chExt cx="0" cy="0"/>
        </a:xfrm>
      </p:grpSpPr>
      <p:sp>
        <p:nvSpPr>
          <p:cNvPr id="688" name="Google Shape;688;g2fe7bfe745c_0_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9" name="Google Shape;689;g2fe7bfe745c_0_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Wind turbines harness power to create electricity</a:t>
            </a:r>
            <a:endParaRPr/>
          </a:p>
          <a:p>
            <a:pPr indent="-298450" lvl="0" marL="457200" rtl="0" algn="l">
              <a:spcBef>
                <a:spcPts val="0"/>
              </a:spcBef>
              <a:spcAft>
                <a:spcPts val="0"/>
              </a:spcAft>
              <a:buSzPts val="1100"/>
              <a:buChar char="●"/>
            </a:pPr>
            <a:r>
              <a:rPr lang="en"/>
              <a:t>But wind can also power other objects by pushing them along or lifting them up. </a:t>
            </a:r>
            <a:r>
              <a:rPr lang="en">
                <a:solidFill>
                  <a:srgbClr val="171717"/>
                </a:solidFill>
              </a:rPr>
              <a:t>Think about how wind can </a:t>
            </a:r>
            <a:r>
              <a:rPr b="1" lang="en">
                <a:solidFill>
                  <a:srgbClr val="171717"/>
                </a:solidFill>
              </a:rPr>
              <a:t>push</a:t>
            </a:r>
            <a:r>
              <a:rPr lang="en">
                <a:solidFill>
                  <a:srgbClr val="171717"/>
                </a:solidFill>
              </a:rPr>
              <a:t> sails, </a:t>
            </a:r>
            <a:r>
              <a:rPr b="1" lang="en">
                <a:solidFill>
                  <a:srgbClr val="171717"/>
                </a:solidFill>
              </a:rPr>
              <a:t>spin</a:t>
            </a:r>
            <a:r>
              <a:rPr lang="en">
                <a:solidFill>
                  <a:srgbClr val="171717"/>
                </a:solidFill>
              </a:rPr>
              <a:t> propellers, and </a:t>
            </a:r>
            <a:r>
              <a:rPr b="1" lang="en">
                <a:solidFill>
                  <a:srgbClr val="171717"/>
                </a:solidFill>
              </a:rPr>
              <a:t>flutter</a:t>
            </a:r>
            <a:r>
              <a:rPr lang="en">
                <a:solidFill>
                  <a:srgbClr val="171717"/>
                </a:solidFill>
              </a:rPr>
              <a:t> wings. You could use a kite, a windmill, even wind chimes in your invention.</a:t>
            </a:r>
            <a:endParaRPr/>
          </a:p>
          <a:p>
            <a:pPr indent="-298450" lvl="0" marL="457200" rtl="0" algn="l">
              <a:spcBef>
                <a:spcPts val="0"/>
              </a:spcBef>
              <a:spcAft>
                <a:spcPts val="0"/>
              </a:spcAft>
              <a:buSzPts val="1100"/>
              <a:buChar char="●"/>
            </a:pPr>
            <a:r>
              <a:rPr lang="en"/>
              <a:t>Different types of inventions such as propellers and wings have been designed to best capture the power of the wind to create movement </a:t>
            </a:r>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rPr b="1" lang="en">
                <a:solidFill>
                  <a:schemeClr val="dk1"/>
                </a:solidFill>
              </a:rPr>
              <a:t>Ask your class to think of as many different wind powered objects as they can. Here are some examples - wind chimes, kites, paragliders, flags, windmills, windsocks, sailing boats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6" name="Shape 696"/>
        <p:cNvGrpSpPr/>
        <p:nvPr/>
      </p:nvGrpSpPr>
      <p:grpSpPr>
        <a:xfrm>
          <a:off x="0" y="0"/>
          <a:ext cx="0" cy="0"/>
          <a:chOff x="0" y="0"/>
          <a:chExt cx="0" cy="0"/>
        </a:xfrm>
      </p:grpSpPr>
      <p:sp>
        <p:nvSpPr>
          <p:cNvPr id="697" name="Google Shape;697;g30e38f05c5f_0_1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8" name="Google Shape;698;g30e38f05c5f_0_1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None/>
            </a:pPr>
            <a:r>
              <a:rPr lang="en" sz="1200">
                <a:solidFill>
                  <a:schemeClr val="dk1"/>
                </a:solidFill>
                <a:latin typeface="Calibri"/>
                <a:ea typeface="Calibri"/>
                <a:cs typeface="Calibri"/>
                <a:sym typeface="Calibri"/>
              </a:rPr>
              <a:t>A great way to come up with </a:t>
            </a:r>
            <a:r>
              <a:rPr lang="en" sz="1200">
                <a:solidFill>
                  <a:schemeClr val="dk1"/>
                </a:solidFill>
                <a:latin typeface="Calibri"/>
                <a:ea typeface="Calibri"/>
                <a:cs typeface="Calibri"/>
                <a:sym typeface="Calibri"/>
              </a:rPr>
              <a:t>invention</a:t>
            </a:r>
            <a:r>
              <a:rPr lang="en" sz="1200">
                <a:solidFill>
                  <a:schemeClr val="dk1"/>
                </a:solidFill>
                <a:latin typeface="Calibri"/>
                <a:ea typeface="Calibri"/>
                <a:cs typeface="Calibri"/>
                <a:sym typeface="Calibri"/>
              </a:rPr>
              <a:t> ideas is to look to nature for </a:t>
            </a:r>
            <a:r>
              <a:rPr lang="en" sz="1200">
                <a:solidFill>
                  <a:schemeClr val="dk1"/>
                </a:solidFill>
                <a:latin typeface="Calibri"/>
                <a:ea typeface="Calibri"/>
                <a:cs typeface="Calibri"/>
                <a:sym typeface="Calibri"/>
              </a:rPr>
              <a:t>inspiration</a:t>
            </a:r>
            <a:r>
              <a:rPr lang="en" sz="1200">
                <a:solidFill>
                  <a:schemeClr val="dk1"/>
                </a:solidFill>
                <a:latin typeface="Calibri"/>
                <a:ea typeface="Calibri"/>
                <a:cs typeface="Calibri"/>
                <a:sym typeface="Calibri"/>
              </a:rPr>
              <a:t>. This has an official name! </a:t>
            </a:r>
            <a:r>
              <a:rPr lang="en" sz="1200">
                <a:solidFill>
                  <a:schemeClr val="dk1"/>
                </a:solidFill>
                <a:latin typeface="Calibri"/>
                <a:ea typeface="Calibri"/>
                <a:cs typeface="Calibri"/>
                <a:sym typeface="Calibri"/>
              </a:rPr>
              <a:t>Using nature as inspiration is known as </a:t>
            </a:r>
            <a:r>
              <a:rPr b="1" lang="en" sz="1200">
                <a:solidFill>
                  <a:schemeClr val="dk1"/>
                </a:solidFill>
                <a:latin typeface="Calibri"/>
                <a:ea typeface="Calibri"/>
                <a:cs typeface="Calibri"/>
                <a:sym typeface="Calibri"/>
              </a:rPr>
              <a:t>Biomimicry</a:t>
            </a:r>
            <a:r>
              <a:rPr lang="en" sz="1200">
                <a:solidFill>
                  <a:schemeClr val="dk1"/>
                </a:solidFill>
                <a:latin typeface="Calibri"/>
                <a:ea typeface="Calibri"/>
                <a:cs typeface="Calibri"/>
                <a:sym typeface="Calibri"/>
              </a:rPr>
              <a:t>. </a:t>
            </a:r>
            <a:r>
              <a:rPr lang="en" sz="1200">
                <a:solidFill>
                  <a:srgbClr val="1F1F1F"/>
                </a:solidFill>
                <a:latin typeface="Calibri"/>
                <a:ea typeface="Calibri"/>
                <a:cs typeface="Calibri"/>
                <a:sym typeface="Calibri"/>
              </a:rPr>
              <a:t>“Biomimicry” comes from the Greek “bio” (life) and “mimesis” (imitation).</a:t>
            </a:r>
            <a:endParaRPr sz="1200">
              <a:solidFill>
                <a:schemeClr val="dk1"/>
              </a:solidFill>
              <a:latin typeface="Calibri"/>
              <a:ea typeface="Calibri"/>
              <a:cs typeface="Calibri"/>
              <a:sym typeface="Calibri"/>
            </a:endParaRPr>
          </a:p>
          <a:p>
            <a:pPr indent="0" lvl="0" marL="0" rtl="0" algn="l">
              <a:spcBef>
                <a:spcPts val="120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5" name="Shape 705"/>
        <p:cNvGrpSpPr/>
        <p:nvPr/>
      </p:nvGrpSpPr>
      <p:grpSpPr>
        <a:xfrm>
          <a:off x="0" y="0"/>
          <a:ext cx="0" cy="0"/>
          <a:chOff x="0" y="0"/>
          <a:chExt cx="0" cy="0"/>
        </a:xfrm>
      </p:grpSpPr>
      <p:sp>
        <p:nvSpPr>
          <p:cNvPr id="706" name="Google Shape;706;g2fe7bfe745c_0_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7" name="Google Shape;707;g2fe7bfe745c_0_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None/>
            </a:pPr>
            <a:r>
              <a:rPr lang="en" sz="1200">
                <a:solidFill>
                  <a:schemeClr val="dk1"/>
                </a:solidFill>
                <a:latin typeface="Calibri"/>
                <a:ea typeface="Calibri"/>
                <a:cs typeface="Calibri"/>
                <a:sym typeface="Calibri"/>
              </a:rPr>
              <a:t>There are millions of different types of species on our planet and each one has been specially adapted over many thousands of years to become a master of its own environment. These ultra specialised adaptations are so advanced that scientists are still discovering more and more every day. </a:t>
            </a:r>
            <a:endParaRPr sz="1200">
              <a:solidFill>
                <a:schemeClr val="dk1"/>
              </a:solidFill>
              <a:latin typeface="Calibri"/>
              <a:ea typeface="Calibri"/>
              <a:cs typeface="Calibri"/>
              <a:sym typeface="Calibri"/>
            </a:endParaRPr>
          </a:p>
          <a:p>
            <a:pPr indent="0" lvl="0" marL="0" rtl="0" algn="l">
              <a:lnSpc>
                <a:spcPct val="115000"/>
              </a:lnSpc>
              <a:spcBef>
                <a:spcPts val="1200"/>
              </a:spcBef>
              <a:spcAft>
                <a:spcPts val="0"/>
              </a:spcAft>
              <a:buNone/>
            </a:pPr>
            <a:r>
              <a:rPr lang="en" sz="1200">
                <a:solidFill>
                  <a:schemeClr val="dk1"/>
                </a:solidFill>
                <a:latin typeface="Calibri"/>
                <a:ea typeface="Calibri"/>
                <a:cs typeface="Calibri"/>
                <a:sym typeface="Calibri"/>
              </a:rPr>
              <a:t>Did you know that the beak of a Kingfisher inspired the super fast Shinkansen bullet train?! And Whale fins actually inspired the shape of wind turbine blades. </a:t>
            </a:r>
            <a:endParaRPr sz="1200">
              <a:solidFill>
                <a:schemeClr val="dk1"/>
              </a:solidFill>
              <a:latin typeface="Calibri"/>
              <a:ea typeface="Calibri"/>
              <a:cs typeface="Calibri"/>
              <a:sym typeface="Calibri"/>
            </a:endParaRPr>
          </a:p>
          <a:p>
            <a:pPr indent="0" lvl="0" marL="0" rtl="0" algn="l">
              <a:lnSpc>
                <a:spcPct val="115000"/>
              </a:lnSpc>
              <a:spcBef>
                <a:spcPts val="1200"/>
              </a:spcBef>
              <a:spcAft>
                <a:spcPts val="0"/>
              </a:spcAft>
              <a:buNone/>
            </a:pPr>
            <a:r>
              <a:rPr lang="en" sz="1200">
                <a:solidFill>
                  <a:schemeClr val="dk1"/>
                </a:solidFill>
                <a:latin typeface="Calibri"/>
                <a:ea typeface="Calibri"/>
                <a:cs typeface="Calibri"/>
                <a:sym typeface="Calibri"/>
              </a:rPr>
              <a:t>The incredible talents of creatures small and mighty can be an great source of invention inspiration! </a:t>
            </a:r>
            <a:endParaRPr sz="1200">
              <a:solidFill>
                <a:schemeClr val="dk1"/>
              </a:solidFill>
              <a:latin typeface="Calibri"/>
              <a:ea typeface="Calibri"/>
              <a:cs typeface="Calibri"/>
              <a:sym typeface="Calibri"/>
            </a:endParaRPr>
          </a:p>
          <a:p>
            <a:pPr indent="0" lvl="0" marL="0" rtl="0" algn="l">
              <a:lnSpc>
                <a:spcPct val="115000"/>
              </a:lnSpc>
              <a:spcBef>
                <a:spcPts val="1200"/>
              </a:spcBef>
              <a:spcAft>
                <a:spcPts val="0"/>
              </a:spcAft>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4" name="Shape 714"/>
        <p:cNvGrpSpPr/>
        <p:nvPr/>
      </p:nvGrpSpPr>
      <p:grpSpPr>
        <a:xfrm>
          <a:off x="0" y="0"/>
          <a:ext cx="0" cy="0"/>
          <a:chOff x="0" y="0"/>
          <a:chExt cx="0" cy="0"/>
        </a:xfrm>
      </p:grpSpPr>
      <p:sp>
        <p:nvSpPr>
          <p:cNvPr id="715" name="Google Shape;715;g2fe7bfe745c_0_2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6" name="Google Shape;716;g2fe7bfe745c_0_2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It’s not only the way they look and feel but the movement of animals can be a great source of inspiration for transport and other inventions too.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How many different ways can you think of that animals move?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Use the activity sheet to come up with nature </a:t>
            </a:r>
            <a:r>
              <a:rPr lang="en"/>
              <a:t>inspired ideas!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4" name="Shape 724"/>
        <p:cNvGrpSpPr/>
        <p:nvPr/>
      </p:nvGrpSpPr>
      <p:grpSpPr>
        <a:xfrm>
          <a:off x="0" y="0"/>
          <a:ext cx="0" cy="0"/>
          <a:chOff x="0" y="0"/>
          <a:chExt cx="0" cy="0"/>
        </a:xfrm>
      </p:grpSpPr>
      <p:sp>
        <p:nvSpPr>
          <p:cNvPr id="725" name="Google Shape;725;g2fe7bfe745c_0_8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6" name="Google Shape;726;g2fe7bfe745c_0_8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g2fe7bfe745c_0_4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3" name="Google Shape;253;g2fe7bfe745c_0_4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Michigan is a hub of invention! We already met Thomas Edison in the last slide who lit up the world with the lightbulb. But there are many more amazing inventions from Michigan too. Let’s find out about them!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The car</a:t>
            </a:r>
            <a:r>
              <a:rPr lang="en">
                <a:solidFill>
                  <a:schemeClr val="dk1"/>
                </a:solidFill>
              </a:rPr>
              <a:t> - Did you know that Detroit is also known as The Motor City? That’s because of its history of inventing within the car industry. Henry Ford hand built his first car in 1896, whilst Ransom E. Olds founded the first auto company in Michigan in 1897.</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In 1924, the three biggest car companies in world were based in the Detroit area - General Motors, Ford, and Chrysler.</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Road lines</a:t>
            </a:r>
            <a:r>
              <a:rPr lang="en">
                <a:solidFill>
                  <a:schemeClr val="dk1"/>
                </a:solidFill>
              </a:rPr>
              <a:t> - It’s almost impossible to imagine driving on a road without road lines, but even those were invented by someone - in fact they were invented by Edward N Hines from Wayne County, Michigan. </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Cereal</a:t>
            </a:r>
            <a:r>
              <a:rPr lang="en">
                <a:solidFill>
                  <a:schemeClr val="dk1"/>
                </a:solidFill>
              </a:rPr>
              <a:t> - Michigan inventors are Grrrrrrreat! Post and Kellogg's were both born out of Michigan. At one point Michigan was home to more than 80 cereal companies! </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Fibre Optic</a:t>
            </a:r>
            <a:r>
              <a:rPr lang="en">
                <a:solidFill>
                  <a:schemeClr val="dk1"/>
                </a:solidFill>
              </a:rPr>
              <a:t> - Donald B. Keck is credited with inventing fibre optic. He grew and up and went to University here in Michigan. With his help we are able to surf the internet at the speed of light (well almost!). </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Baby food</a:t>
            </a:r>
            <a:r>
              <a:rPr lang="en">
                <a:solidFill>
                  <a:schemeClr val="dk1"/>
                </a:solidFill>
              </a:rPr>
              <a:t> - What did babies eat before baby food?! In 1928 Daniel Frank Gerber Jr. introduced Gerber’s baby food!</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And even…. Weekends!</a:t>
            </a:r>
            <a:r>
              <a:rPr lang="en">
                <a:solidFill>
                  <a:schemeClr val="dk1"/>
                </a:solidFill>
              </a:rPr>
              <a:t> - Can you believe that weekends didn’t always exist? Some people actually invented them! And Henry Ford played a big role in the movement, giving his staff Saturday and Sunday from 1926.</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
                <a:solidFill>
                  <a:schemeClr val="dk1"/>
                </a:solidFill>
              </a:rPr>
              <a:t>10 inventions to thank Michigan for </a:t>
            </a:r>
            <a:r>
              <a:rPr i="1" lang="en" u="sng">
                <a:solidFill>
                  <a:schemeClr val="hlink"/>
                </a:solidFill>
                <a:hlinkClick r:id="rId2"/>
              </a:rPr>
              <a:t>https://themichiganoutfitter.com/blogs/news/18369519-10-things-to-thank-michigan-for</a:t>
            </a:r>
            <a:endParaRPr i="1"/>
          </a:p>
          <a:p>
            <a:pPr indent="0" lvl="0" marL="0" rtl="0" algn="l">
              <a:spcBef>
                <a:spcPts val="0"/>
              </a:spcBef>
              <a:spcAft>
                <a:spcPts val="0"/>
              </a:spcAft>
              <a:buNone/>
            </a:pPr>
            <a:r>
              <a:rPr i="1" lang="en"/>
              <a:t>More inventions from Miichigan </a:t>
            </a:r>
            <a:r>
              <a:rPr i="1" lang="en" u="sng">
                <a:solidFill>
                  <a:schemeClr val="hlink"/>
                </a:solidFill>
                <a:hlinkClick r:id="rId3"/>
              </a:rPr>
              <a:t>https://wmmq.com/inventions-created-in-michigan/</a:t>
            </a:r>
            <a:endParaRPr i="1"/>
          </a:p>
          <a:p>
            <a:pPr indent="0" lvl="0" marL="0" rtl="0" algn="l">
              <a:spcBef>
                <a:spcPts val="0"/>
              </a:spcBef>
              <a:spcAft>
                <a:spcPts val="0"/>
              </a:spcAft>
              <a:buNone/>
            </a:pPr>
            <a:r>
              <a:rPr i="1" lang="en"/>
              <a:t>Amazing automobile collection at Stahls Auto </a:t>
            </a:r>
            <a:r>
              <a:rPr i="1" lang="en" u="sng">
                <a:solidFill>
                  <a:schemeClr val="hlink"/>
                </a:solidFill>
                <a:hlinkClick r:id="rId4"/>
              </a:rPr>
              <a:t>https://www.stahlsauto.com/automobile-collection/</a:t>
            </a:r>
            <a:endParaRPr i="1"/>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9" name="Shape 729"/>
        <p:cNvGrpSpPr/>
        <p:nvPr/>
      </p:nvGrpSpPr>
      <p:grpSpPr>
        <a:xfrm>
          <a:off x="0" y="0"/>
          <a:ext cx="0" cy="0"/>
          <a:chOff x="0" y="0"/>
          <a:chExt cx="0" cy="0"/>
        </a:xfrm>
      </p:grpSpPr>
      <p:sp>
        <p:nvSpPr>
          <p:cNvPr id="730" name="Google Shape;730;g70dfbf3d1d60c8d1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1" name="Google Shape;731;g70dfbf3d1d60c8d1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This is the invention challenge we want you to respond to!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Invent something that generates </a:t>
            </a:r>
            <a:r>
              <a:rPr lang="en"/>
              <a:t>energy</a:t>
            </a:r>
            <a:r>
              <a:rPr lang="en"/>
              <a:t>, saves energy, or uses energy better!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3" name="Shape 733"/>
        <p:cNvGrpSpPr/>
        <p:nvPr/>
      </p:nvGrpSpPr>
      <p:grpSpPr>
        <a:xfrm>
          <a:off x="0" y="0"/>
          <a:ext cx="0" cy="0"/>
          <a:chOff x="0" y="0"/>
          <a:chExt cx="0" cy="0"/>
        </a:xfrm>
      </p:grpSpPr>
      <p:sp>
        <p:nvSpPr>
          <p:cNvPr id="734" name="Google Shape;734;g30fbc869d74_0_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5" name="Google Shape;735;g30fbc869d74_0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Jaw</a:t>
            </a:r>
            <a:r>
              <a:rPr lang="en"/>
              <a:t>-o-metre 2000 was an amazing invention idea by Ruby age 9 from England.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She says, “</a:t>
            </a:r>
            <a:r>
              <a:rPr i="1" lang="en">
                <a:solidFill>
                  <a:schemeClr val="dk1"/>
                </a:solidFill>
              </a:rPr>
              <a:t>It uses jaw movement. When you talk it powers things. It's saving energy and keeping the planet alive. Ideal for Moms and Dads that like to chat.</a:t>
            </a:r>
            <a:r>
              <a:rPr lang="en">
                <a:solidFill>
                  <a:srgbClr val="595959"/>
                </a:solidFill>
              </a:rPr>
              <a:t>”</a:t>
            </a:r>
            <a:r>
              <a:rPr lang="en"/>
              <a:t>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Watch the amazing Jaw-o-metre 2000 come to life on this video with your </a:t>
            </a:r>
            <a:r>
              <a:rPr lang="en"/>
              <a:t>class</a:t>
            </a:r>
            <a:r>
              <a:rPr lang="en"/>
              <a:t> - </a:t>
            </a:r>
            <a:r>
              <a:rPr lang="en" u="sng">
                <a:solidFill>
                  <a:schemeClr val="hlink"/>
                </a:solidFill>
                <a:hlinkClick r:id="rId2"/>
              </a:rPr>
              <a:t>https://pioneersgallery.littleinventors.org/inventions/jaw-o-meter-2000.html</a:t>
            </a:r>
            <a:endParaRPr/>
          </a:p>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6" name="Shape 746"/>
        <p:cNvGrpSpPr/>
        <p:nvPr/>
      </p:nvGrpSpPr>
      <p:grpSpPr>
        <a:xfrm>
          <a:off x="0" y="0"/>
          <a:ext cx="0" cy="0"/>
          <a:chOff x="0" y="0"/>
          <a:chExt cx="0" cy="0"/>
        </a:xfrm>
      </p:grpSpPr>
      <p:sp>
        <p:nvSpPr>
          <p:cNvPr id="747" name="Google Shape;747;g30fbc869d74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8" name="Google Shape;748;g30fbc869d74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8" name="Shape 758"/>
        <p:cNvGrpSpPr/>
        <p:nvPr/>
      </p:nvGrpSpPr>
      <p:grpSpPr>
        <a:xfrm>
          <a:off x="0" y="0"/>
          <a:ext cx="0" cy="0"/>
          <a:chOff x="0" y="0"/>
          <a:chExt cx="0" cy="0"/>
        </a:xfrm>
      </p:grpSpPr>
      <p:sp>
        <p:nvSpPr>
          <p:cNvPr id="759" name="Google Shape;759;g30fbc869d74_0_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0" name="Google Shape;760;g30fbc869d74_0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0" name="Shape 770"/>
        <p:cNvGrpSpPr/>
        <p:nvPr/>
      </p:nvGrpSpPr>
      <p:grpSpPr>
        <a:xfrm>
          <a:off x="0" y="0"/>
          <a:ext cx="0" cy="0"/>
          <a:chOff x="0" y="0"/>
          <a:chExt cx="0" cy="0"/>
        </a:xfrm>
      </p:grpSpPr>
      <p:sp>
        <p:nvSpPr>
          <p:cNvPr id="771" name="Google Shape;771;g2fe7bfe745c_0_6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2" name="Google Shape;772;g2fe7bfe745c_0_6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Wow, you’ve made it to the tip of the inventing mountain! I bet you’re full of ideas, bursting with creativity and bubbling with inventive spirit! It’s time to put all that energy onto paper with your final invention drawing in response to your chosen challenge. The best inventions are going to be selected to be submitted to Little Inventors and the MISD and YOU might be chosen as a winner! The winning ideas will be brought to life by professional makers here in Michigan. Happy inventing!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8" name="Shape 778"/>
        <p:cNvGrpSpPr/>
        <p:nvPr/>
      </p:nvGrpSpPr>
      <p:grpSpPr>
        <a:xfrm>
          <a:off x="0" y="0"/>
          <a:ext cx="0" cy="0"/>
          <a:chOff x="0" y="0"/>
          <a:chExt cx="0" cy="0"/>
        </a:xfrm>
      </p:grpSpPr>
      <p:sp>
        <p:nvSpPr>
          <p:cNvPr id="779" name="Google Shape;779;g2fe7bfe745c_0_55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80" name="Google Shape;780;g2fe7bfe745c_0_55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sz="1000">
                <a:latin typeface="Arial"/>
                <a:ea typeface="Arial"/>
                <a:cs typeface="Arial"/>
                <a:sym typeface="Arial"/>
              </a:rPr>
              <a:t>Use these tips to help you find ideas</a:t>
            </a:r>
            <a:endParaRPr sz="1000">
              <a:latin typeface="Arial"/>
              <a:ea typeface="Arial"/>
              <a:cs typeface="Arial"/>
              <a:sym typeface="Arial"/>
            </a:endParaRPr>
          </a:p>
          <a:p>
            <a:pPr indent="0" lvl="0" marL="0" rtl="0" algn="l">
              <a:spcBef>
                <a:spcPts val="0"/>
              </a:spcBef>
              <a:spcAft>
                <a:spcPts val="0"/>
              </a:spcAft>
              <a:buNone/>
            </a:pPr>
            <a:r>
              <a:t/>
            </a:r>
            <a:endParaRPr sz="1000"/>
          </a:p>
          <a:p>
            <a:pPr indent="0" lvl="0" marL="0" rtl="0" algn="l">
              <a:spcBef>
                <a:spcPts val="0"/>
              </a:spcBef>
              <a:spcAft>
                <a:spcPts val="0"/>
              </a:spcAft>
              <a:buNone/>
            </a:pPr>
            <a:r>
              <a:rPr b="1" lang="en" sz="1000">
                <a:latin typeface="Arial"/>
                <a:ea typeface="Arial"/>
                <a:cs typeface="Arial"/>
                <a:sym typeface="Arial"/>
              </a:rPr>
              <a:t>Start simple</a:t>
            </a:r>
            <a:endParaRPr/>
          </a:p>
          <a:p>
            <a:pPr indent="0" lvl="0" marL="0" rtl="0" algn="l">
              <a:spcBef>
                <a:spcPts val="0"/>
              </a:spcBef>
              <a:spcAft>
                <a:spcPts val="0"/>
              </a:spcAft>
              <a:buNone/>
            </a:pPr>
            <a:r>
              <a:rPr lang="en" sz="1000">
                <a:latin typeface="Arial"/>
                <a:ea typeface="Arial"/>
                <a:cs typeface="Arial"/>
                <a:sym typeface="Arial"/>
              </a:rPr>
              <a:t>You don’t need to figure out how to change the world - thinking about small problems or challenges can be just as useful! </a:t>
            </a:r>
            <a:endParaRPr sz="1000"/>
          </a:p>
          <a:p>
            <a:pPr indent="0" lvl="0" marL="0" rtl="0" algn="l">
              <a:spcBef>
                <a:spcPts val="0"/>
              </a:spcBef>
              <a:spcAft>
                <a:spcPts val="0"/>
              </a:spcAft>
              <a:buNone/>
            </a:pPr>
            <a:r>
              <a:t/>
            </a:r>
            <a:endParaRPr sz="1000"/>
          </a:p>
          <a:p>
            <a:pPr indent="0" lvl="0" marL="0" rtl="0" algn="l">
              <a:spcBef>
                <a:spcPts val="0"/>
              </a:spcBef>
              <a:spcAft>
                <a:spcPts val="0"/>
              </a:spcAft>
              <a:buNone/>
            </a:pPr>
            <a:r>
              <a:rPr b="1" lang="en" sz="1000">
                <a:latin typeface="Arial"/>
                <a:ea typeface="Arial"/>
                <a:cs typeface="Arial"/>
                <a:sym typeface="Arial"/>
              </a:rPr>
              <a:t>Put two things together</a:t>
            </a:r>
            <a:endParaRPr/>
          </a:p>
          <a:p>
            <a:pPr indent="0" lvl="0" marL="0" rtl="0" algn="l">
              <a:spcBef>
                <a:spcPts val="0"/>
              </a:spcBef>
              <a:spcAft>
                <a:spcPts val="0"/>
              </a:spcAft>
              <a:buNone/>
            </a:pPr>
            <a:r>
              <a:rPr lang="en" sz="1000">
                <a:latin typeface="Arial"/>
                <a:ea typeface="Arial"/>
                <a:cs typeface="Arial"/>
                <a:sym typeface="Arial"/>
              </a:rPr>
              <a:t>Starting with an existing object or two</a:t>
            </a:r>
            <a:r>
              <a:rPr lang="en" sz="1000"/>
              <a:t>, </a:t>
            </a:r>
            <a:r>
              <a:rPr lang="en" sz="1000">
                <a:latin typeface="Arial"/>
                <a:ea typeface="Arial"/>
                <a:cs typeface="Arial"/>
                <a:sym typeface="Arial"/>
              </a:rPr>
              <a:t>imagin</a:t>
            </a:r>
            <a:r>
              <a:rPr lang="en" sz="1000"/>
              <a:t>e</a:t>
            </a:r>
            <a:r>
              <a:rPr lang="en" sz="1000">
                <a:latin typeface="Arial"/>
                <a:ea typeface="Arial"/>
                <a:cs typeface="Arial"/>
                <a:sym typeface="Arial"/>
              </a:rPr>
              <a:t> new ways to improve or find a totally different use for them. </a:t>
            </a:r>
            <a:endParaRPr sz="1000">
              <a:latin typeface="Arial"/>
              <a:ea typeface="Arial"/>
              <a:cs typeface="Arial"/>
              <a:sym typeface="Arial"/>
            </a:endParaRPr>
          </a:p>
          <a:p>
            <a:pPr indent="0" lvl="0" marL="0" rtl="0" algn="l">
              <a:spcBef>
                <a:spcPts val="0"/>
              </a:spcBef>
              <a:spcAft>
                <a:spcPts val="0"/>
              </a:spcAft>
              <a:buNone/>
            </a:pPr>
            <a:r>
              <a:t/>
            </a:r>
            <a:endParaRPr sz="1000"/>
          </a:p>
          <a:p>
            <a:pPr indent="0" lvl="0" marL="0" rtl="0" algn="l">
              <a:spcBef>
                <a:spcPts val="0"/>
              </a:spcBef>
              <a:spcAft>
                <a:spcPts val="0"/>
              </a:spcAft>
              <a:buNone/>
            </a:pPr>
            <a:r>
              <a:rPr b="1" lang="en" sz="1000">
                <a:latin typeface="Arial"/>
                <a:ea typeface="Arial"/>
                <a:cs typeface="Arial"/>
                <a:sym typeface="Arial"/>
              </a:rPr>
              <a:t>Keep the ideas coming</a:t>
            </a:r>
            <a:endParaRPr/>
          </a:p>
          <a:p>
            <a:pPr indent="0" lvl="0" marL="0" rtl="0" algn="l">
              <a:spcBef>
                <a:spcPts val="0"/>
              </a:spcBef>
              <a:spcAft>
                <a:spcPts val="0"/>
              </a:spcAft>
              <a:buNone/>
            </a:pPr>
            <a:r>
              <a:rPr lang="en" sz="1000">
                <a:latin typeface="Arial"/>
                <a:ea typeface="Arial"/>
                <a:cs typeface="Arial"/>
                <a:sym typeface="Arial"/>
              </a:rPr>
              <a:t>It doesn’t matter if your idea doesn’t seem to be entirely useful or serious or even that GOOD to start with. It’s an idea, and the more ideas you have, the more your brain gets used to thinking about solutions to problems. </a:t>
            </a:r>
            <a:endParaRPr sz="1000"/>
          </a:p>
          <a:p>
            <a:pPr indent="0" lvl="0" marL="0" rtl="0" algn="l">
              <a:spcBef>
                <a:spcPts val="0"/>
              </a:spcBef>
              <a:spcAft>
                <a:spcPts val="0"/>
              </a:spcAft>
              <a:buNone/>
            </a:pPr>
            <a:r>
              <a:t/>
            </a:r>
            <a:endParaRPr sz="1000"/>
          </a:p>
          <a:p>
            <a:pPr indent="0" lvl="0" marL="0" rtl="0" algn="l">
              <a:spcBef>
                <a:spcPts val="0"/>
              </a:spcBef>
              <a:spcAft>
                <a:spcPts val="0"/>
              </a:spcAft>
              <a:buNone/>
            </a:pPr>
            <a:r>
              <a:rPr b="1" lang="en" sz="1000">
                <a:latin typeface="Arial"/>
                <a:ea typeface="Arial"/>
                <a:cs typeface="Arial"/>
                <a:sym typeface="Arial"/>
              </a:rPr>
              <a:t>A fresh pair of eyes</a:t>
            </a:r>
            <a:endParaRPr/>
          </a:p>
          <a:p>
            <a:pPr indent="0" lvl="0" marL="0" rtl="0" algn="l">
              <a:spcBef>
                <a:spcPts val="0"/>
              </a:spcBef>
              <a:spcAft>
                <a:spcPts val="0"/>
              </a:spcAft>
              <a:buNone/>
            </a:pPr>
            <a:r>
              <a:rPr lang="en" sz="1000">
                <a:latin typeface="Arial"/>
                <a:ea typeface="Arial"/>
                <a:cs typeface="Arial"/>
                <a:sym typeface="Arial"/>
              </a:rPr>
              <a:t>Sometimes you just need to step out of your own shoes to see things differently. Once you have a problem, try to imagine what it looks like to someone else. </a:t>
            </a:r>
            <a:endParaRPr/>
          </a:p>
          <a:p>
            <a:pPr indent="0" lvl="0" marL="0" rtl="0" algn="l">
              <a:spcBef>
                <a:spcPts val="0"/>
              </a:spcBef>
              <a:spcAft>
                <a:spcPts val="0"/>
              </a:spcAft>
              <a:buNone/>
            </a:pPr>
            <a:r>
              <a:t/>
            </a:r>
            <a:endParaRPr sz="1000">
              <a:latin typeface="Arial"/>
              <a:ea typeface="Arial"/>
              <a:cs typeface="Arial"/>
              <a:sym typeface="Arial"/>
            </a:endParaRPr>
          </a:p>
          <a:p>
            <a:pPr indent="0" lvl="0" marL="0" rtl="0" algn="l">
              <a:spcBef>
                <a:spcPts val="0"/>
              </a:spcBef>
              <a:spcAft>
                <a:spcPts val="0"/>
              </a:spcAft>
              <a:buNone/>
            </a:pPr>
            <a:r>
              <a:rPr b="1" lang="en" sz="1000">
                <a:latin typeface="Arial"/>
                <a:ea typeface="Arial"/>
                <a:cs typeface="Arial"/>
                <a:sym typeface="Arial"/>
              </a:rPr>
              <a:t>Break the rules </a:t>
            </a:r>
            <a:endParaRPr/>
          </a:p>
          <a:p>
            <a:pPr indent="0" lvl="0" marL="0" rtl="0" algn="l">
              <a:spcBef>
                <a:spcPts val="0"/>
              </a:spcBef>
              <a:spcAft>
                <a:spcPts val="0"/>
              </a:spcAft>
              <a:buNone/>
            </a:pPr>
            <a:r>
              <a:rPr lang="en" sz="1000">
                <a:latin typeface="Arial"/>
                <a:ea typeface="Arial"/>
                <a:cs typeface="Arial"/>
                <a:sym typeface="Arial"/>
              </a:rPr>
              <a:t>New inventions happen when we try to think or do things differently – in other words, when we break the rules. So forget how things are supposed to work and make it happen your own way! </a:t>
            </a:r>
            <a:endParaRPr/>
          </a:p>
          <a:p>
            <a:pPr indent="0" lvl="0" marL="0" rtl="0" algn="l">
              <a:spcBef>
                <a:spcPts val="0"/>
              </a:spcBef>
              <a:spcAft>
                <a:spcPts val="0"/>
              </a:spcAft>
              <a:buNone/>
            </a:pPr>
            <a:r>
              <a:t/>
            </a:r>
            <a:endParaRPr sz="1000">
              <a:latin typeface="Arial"/>
              <a:ea typeface="Arial"/>
              <a:cs typeface="Arial"/>
              <a:sym typeface="Arial"/>
            </a:endParaRPr>
          </a:p>
          <a:p>
            <a:pPr indent="0" lvl="0" marL="0" rtl="0" algn="l">
              <a:spcBef>
                <a:spcPts val="0"/>
              </a:spcBef>
              <a:spcAft>
                <a:spcPts val="0"/>
              </a:spcAft>
              <a:buNone/>
            </a:pPr>
            <a:r>
              <a:rPr b="1" lang="en" sz="1000"/>
              <a:t>Reach for the stars</a:t>
            </a:r>
            <a:endParaRPr b="1"/>
          </a:p>
          <a:p>
            <a:pPr indent="0" lvl="0" marL="0" rtl="0" algn="l">
              <a:spcBef>
                <a:spcPts val="0"/>
              </a:spcBef>
              <a:spcAft>
                <a:spcPts val="0"/>
              </a:spcAft>
              <a:buNone/>
            </a:pPr>
            <a:r>
              <a:rPr lang="en" sz="1000">
                <a:latin typeface="Arial"/>
                <a:ea typeface="Arial"/>
                <a:cs typeface="Arial"/>
                <a:sym typeface="Arial"/>
              </a:rPr>
              <a:t>It might seem a little crazy or simply impossible, but so did landing on the moon! So don’t be scared to think up big or  bonkers ideas - who knows what will come of it?</a:t>
            </a:r>
            <a:endParaRPr sz="1000">
              <a:latin typeface="Arial"/>
              <a:ea typeface="Arial"/>
              <a:cs typeface="Arial"/>
              <a:sym typeface="Arial"/>
            </a:endParaRPr>
          </a:p>
        </p:txBody>
      </p:sp>
      <p:sp>
        <p:nvSpPr>
          <p:cNvPr id="781" name="Google Shape;781;g2fe7bfe745c_0_55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7" name="Shape 787"/>
        <p:cNvGrpSpPr/>
        <p:nvPr/>
      </p:nvGrpSpPr>
      <p:grpSpPr>
        <a:xfrm>
          <a:off x="0" y="0"/>
          <a:ext cx="0" cy="0"/>
          <a:chOff x="0" y="0"/>
          <a:chExt cx="0" cy="0"/>
        </a:xfrm>
      </p:grpSpPr>
      <p:sp>
        <p:nvSpPr>
          <p:cNvPr id="788" name="Google Shape;788;g32301eea89d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9" name="Google Shape;789;g32301eea89d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g2fe7bfe745c_0_4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3" name="Google Shape;273;g2fe7bfe745c_0_4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When humans encounter a problem we like to come up with a solution. And to do that we use our brains and tools. This intelligence is what sets us apart from other animals.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For example, many 1000s of years ago someone needed to cross a river to get to the other side. So they invented a bridge! But what did that bridge look like? We don’t know for sure, but possibly it was a fallen tree or a plank of wood.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Over time, humans made that bridge better and better as we started to discover new materials and technologies. And today we have all kinds of high tech bridges that can even open automatically or lift up if a tall boat needs to pass.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
                <a:solidFill>
                  <a:schemeClr val="dk1"/>
                </a:solidFill>
              </a:rPr>
              <a:t>This is what we call invention evolution! And you never know what’s going to come next!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rPr i="1" lang="en">
                <a:solidFill>
                  <a:schemeClr val="dk1"/>
                </a:solidFill>
              </a:rPr>
              <a:t>Additional Activity: Ask your class to note down or call out some ideas for what the next bridge in this sequence could look like!</a:t>
            </a:r>
            <a:endParaRPr i="1">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g70dfbf3d1d60c8d1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7" name="Google Shape;287;g70dfbf3d1d60c8d1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What is a patent? A patent is an exclusive right granted for an invention.</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The invention must be a new way of doing something, or offer a new technical solution to a problem.</a:t>
            </a:r>
            <a:endParaRPr>
              <a:solidFill>
                <a:schemeClr val="dk1"/>
              </a:solidFill>
            </a:endParaRPr>
          </a:p>
          <a:p>
            <a:pPr indent="0" lvl="0" marL="0" rtl="0" algn="l">
              <a:spcBef>
                <a:spcPts val="0"/>
              </a:spcBef>
              <a:spcAft>
                <a:spcPts val="0"/>
              </a:spcAft>
              <a:buNone/>
            </a:pPr>
            <a:r>
              <a:t/>
            </a:r>
            <a:endParaRPr sz="1200">
              <a:solidFill>
                <a:schemeClr val="dk1"/>
              </a:solidFill>
            </a:endParaRPr>
          </a:p>
          <a:p>
            <a:pPr indent="0" lvl="0" marL="0" rtl="0" algn="l">
              <a:lnSpc>
                <a:spcPct val="115000"/>
              </a:lnSpc>
              <a:spcBef>
                <a:spcPts val="0"/>
              </a:spcBef>
              <a:spcAft>
                <a:spcPts val="0"/>
              </a:spcAft>
              <a:buNone/>
            </a:pPr>
            <a:r>
              <a:rPr lang="en">
                <a:solidFill>
                  <a:srgbClr val="111111"/>
                </a:solidFill>
              </a:rPr>
              <a:t>In June of 2018, the U.S. Patent and Trademark Office issued its 10 millionth patent.</a:t>
            </a:r>
            <a:endParaRPr>
              <a:solidFill>
                <a:srgbClr val="111111"/>
              </a:solidFill>
            </a:endParaRPr>
          </a:p>
          <a:p>
            <a:pPr indent="0" lvl="0" marL="0" rtl="0" algn="l">
              <a:lnSpc>
                <a:spcPct val="115000"/>
              </a:lnSpc>
              <a:spcBef>
                <a:spcPts val="0"/>
              </a:spcBef>
              <a:spcAft>
                <a:spcPts val="0"/>
              </a:spcAft>
              <a:buNone/>
            </a:pPr>
            <a:r>
              <a:t/>
            </a:r>
            <a:endParaRPr>
              <a:solidFill>
                <a:srgbClr val="111111"/>
              </a:solidFill>
            </a:endParaRPr>
          </a:p>
          <a:p>
            <a:pPr indent="0" lvl="0" marL="0" rtl="0" algn="l">
              <a:lnSpc>
                <a:spcPct val="115000"/>
              </a:lnSpc>
              <a:spcBef>
                <a:spcPts val="0"/>
              </a:spcBef>
              <a:spcAft>
                <a:spcPts val="0"/>
              </a:spcAft>
              <a:buNone/>
            </a:pPr>
            <a:r>
              <a:rPr lang="en">
                <a:solidFill>
                  <a:srgbClr val="111111"/>
                </a:solidFill>
              </a:rPr>
              <a:t>In the US most patents are valid for 20 years. </a:t>
            </a:r>
            <a:endParaRPr>
              <a:solidFill>
                <a:srgbClr val="111111"/>
              </a:solidFill>
            </a:endParaRPr>
          </a:p>
          <a:p>
            <a:pPr indent="0" lvl="0" marL="0" rtl="0" algn="l">
              <a:lnSpc>
                <a:spcPct val="115000"/>
              </a:lnSpc>
              <a:spcBef>
                <a:spcPts val="0"/>
              </a:spcBef>
              <a:spcAft>
                <a:spcPts val="0"/>
              </a:spcAft>
              <a:buNone/>
            </a:pPr>
            <a:r>
              <a:t/>
            </a:r>
            <a:endParaRPr>
              <a:solidFill>
                <a:srgbClr val="111111"/>
              </a:solidFill>
            </a:endParaRPr>
          </a:p>
          <a:p>
            <a:pPr indent="0" lvl="0" marL="0" rtl="0" algn="l">
              <a:lnSpc>
                <a:spcPct val="115000"/>
              </a:lnSpc>
              <a:spcBef>
                <a:spcPts val="0"/>
              </a:spcBef>
              <a:spcAft>
                <a:spcPts val="0"/>
              </a:spcAft>
              <a:buNone/>
            </a:pPr>
            <a:r>
              <a:rPr lang="en">
                <a:solidFill>
                  <a:srgbClr val="111111"/>
                </a:solidFill>
              </a:rPr>
              <a:t>It’s not easy to get an idea patented, and it can cost a lot of money and time. But it’s worth it if you have come up with a great idea as it prevents other people from taking your idea! </a:t>
            </a:r>
            <a:endParaRPr sz="1200">
              <a:solidFill>
                <a:schemeClr val="dk1"/>
              </a:solidFill>
            </a:endParaRPr>
          </a:p>
          <a:p>
            <a:pPr indent="0" lvl="0" marL="0" rtl="0" algn="l">
              <a:spcBef>
                <a:spcPts val="0"/>
              </a:spcBef>
              <a:spcAft>
                <a:spcPts val="0"/>
              </a:spcAft>
              <a:buNone/>
            </a:pPr>
            <a:r>
              <a:t/>
            </a:r>
            <a:endParaRPr sz="1200">
              <a:solidFill>
                <a:schemeClr val="dk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g70dfbf3d1d60c8d1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7" name="Google Shape;297;g70dfbf3d1d60c8d1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Inventors are everywhere! They where many hats and have many different names to describe them. To put simply inventors are anyone that comes up with </a:t>
            </a:r>
            <a:r>
              <a:rPr lang="en"/>
              <a:t>solutions</a:t>
            </a:r>
            <a:r>
              <a:rPr lang="en"/>
              <a:t> to </a:t>
            </a:r>
            <a:r>
              <a:rPr lang="en"/>
              <a:t>problems. They can also be called designers, makers, engineers, architects, scientists, mathematicians. Even artists, farmers and musicians can be inventors!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Some people set out to invent new things and some just do it by accident! You never know where your next invention idea might spark!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g314c1404767_0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7" name="Google Shape;317;g314c1404767_0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Louis Braille was a blind </a:t>
            </a:r>
            <a:r>
              <a:rPr lang="en"/>
              <a:t>inventor</a:t>
            </a:r>
            <a:r>
              <a:rPr lang="en"/>
              <a:t> who came up with something called braille when he was only 15 years old. Braille is a kind of code that allows blind or visually impaired people to </a:t>
            </a:r>
            <a:r>
              <a:rPr lang="en"/>
              <a:t>read</a:t>
            </a:r>
            <a:r>
              <a:rPr lang="en"/>
              <a:t> and </a:t>
            </a:r>
            <a:r>
              <a:rPr lang="en"/>
              <a:t>write easily. You use your hands to feel the letters. Louis became blind when was only 5 years old after an accident with a needle and his eyes in his fathers leather workshop. </a:t>
            </a:r>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Once a retired soldier, Charles Barbier visited Louis’s school and told the students about a secret coding system developed by him to be used by soldiers to communicate with each other by punching holes and dashes in a heavy paper. Louis got inspired by the idea and started working on developing his own new system to read and </a:t>
            </a:r>
            <a:r>
              <a:rPr lang="en">
                <a:solidFill>
                  <a:schemeClr val="dk1"/>
                </a:solidFill>
                <a:uFill>
                  <a:noFill/>
                </a:uFill>
                <a:hlinkClick r:id="rId2">
                  <a:extLst>
                    <a:ext uri="{A12FA001-AC4F-418D-AE19-62706E023703}">
                      <ahyp:hlinkClr val="tx"/>
                    </a:ext>
                  </a:extLst>
                </a:hlinkClick>
              </a:rPr>
              <a:t>write</a:t>
            </a:r>
            <a:r>
              <a:rPr lang="en">
                <a:solidFill>
                  <a:schemeClr val="dk1"/>
                </a:solidFill>
              </a:rPr>
              <a:t>. It took him two years but he finally created his new script with a </a:t>
            </a:r>
            <a:r>
              <a:rPr lang="en">
                <a:solidFill>
                  <a:schemeClr val="dk1"/>
                </a:solidFill>
                <a:uFill>
                  <a:noFill/>
                </a:uFill>
                <a:hlinkClick r:id="rId3">
                  <a:extLst>
                    <a:ext uri="{A12FA001-AC4F-418D-AE19-62706E023703}">
                      <ahyp:hlinkClr val="tx"/>
                    </a:ext>
                  </a:extLst>
                </a:hlinkClick>
              </a:rPr>
              <a:t>six-dot system</a:t>
            </a:r>
            <a:r>
              <a:rPr lang="en">
                <a:solidFill>
                  <a:schemeClr val="dk1"/>
                </a:solidFill>
              </a:rPr>
              <a:t>, just at the age of 15 years.</a:t>
            </a:r>
            <a:endParaRPr>
              <a:solidFill>
                <a:schemeClr val="dk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rtl="0" algn="l">
              <a:lnSpc>
                <a:spcPct val="90000"/>
              </a:lnSpc>
              <a:spcBef>
                <a:spcPts val="0"/>
              </a:spcBef>
              <a:spcAft>
                <a:spcPts val="0"/>
              </a:spcAft>
              <a:buClr>
                <a:schemeClr val="dk1"/>
              </a:buClr>
              <a:buSzPts val="1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2" name="Google Shape;52;p13"/>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rmAutofit/>
          </a:bodyPr>
          <a:lstStyle>
            <a:lvl1pPr indent="-317500" lvl="0" marL="457200" rtl="0" algn="l">
              <a:lnSpc>
                <a:spcPct val="90000"/>
              </a:lnSpc>
              <a:spcBef>
                <a:spcPts val="800"/>
              </a:spcBef>
              <a:spcAft>
                <a:spcPts val="0"/>
              </a:spcAft>
              <a:buClr>
                <a:schemeClr val="dk1"/>
              </a:buClr>
              <a:buSzPts val="1400"/>
              <a:buChar char="●"/>
              <a:defRPr/>
            </a:lvl1pPr>
            <a:lvl2pPr indent="-317500" lvl="1" marL="914400" rtl="0" algn="l">
              <a:lnSpc>
                <a:spcPct val="90000"/>
              </a:lnSpc>
              <a:spcBef>
                <a:spcPts val="1200"/>
              </a:spcBef>
              <a:spcAft>
                <a:spcPts val="0"/>
              </a:spcAft>
              <a:buClr>
                <a:schemeClr val="dk1"/>
              </a:buClr>
              <a:buSzPts val="1400"/>
              <a:buChar char="○"/>
              <a:defRPr/>
            </a:lvl2pPr>
            <a:lvl3pPr indent="-317500" lvl="2" marL="1371600" rtl="0" algn="l">
              <a:lnSpc>
                <a:spcPct val="90000"/>
              </a:lnSpc>
              <a:spcBef>
                <a:spcPts val="1200"/>
              </a:spcBef>
              <a:spcAft>
                <a:spcPts val="0"/>
              </a:spcAft>
              <a:buClr>
                <a:schemeClr val="dk1"/>
              </a:buClr>
              <a:buSzPts val="1400"/>
              <a:buChar char="■"/>
              <a:defRPr/>
            </a:lvl3pPr>
            <a:lvl4pPr indent="-317500" lvl="3" marL="1828800" rtl="0" algn="l">
              <a:lnSpc>
                <a:spcPct val="90000"/>
              </a:lnSpc>
              <a:spcBef>
                <a:spcPts val="1200"/>
              </a:spcBef>
              <a:spcAft>
                <a:spcPts val="0"/>
              </a:spcAft>
              <a:buClr>
                <a:schemeClr val="dk1"/>
              </a:buClr>
              <a:buSzPts val="1400"/>
              <a:buChar char="●"/>
              <a:defRPr/>
            </a:lvl4pPr>
            <a:lvl5pPr indent="-317500" lvl="4" marL="2286000" rtl="0" algn="l">
              <a:lnSpc>
                <a:spcPct val="90000"/>
              </a:lnSpc>
              <a:spcBef>
                <a:spcPts val="1200"/>
              </a:spcBef>
              <a:spcAft>
                <a:spcPts val="0"/>
              </a:spcAft>
              <a:buClr>
                <a:schemeClr val="dk1"/>
              </a:buClr>
              <a:buSzPts val="1400"/>
              <a:buChar char="○"/>
              <a:defRPr/>
            </a:lvl5pPr>
            <a:lvl6pPr indent="-317500" lvl="5" marL="2743200" rtl="0" algn="l">
              <a:lnSpc>
                <a:spcPct val="90000"/>
              </a:lnSpc>
              <a:spcBef>
                <a:spcPts val="1200"/>
              </a:spcBef>
              <a:spcAft>
                <a:spcPts val="0"/>
              </a:spcAft>
              <a:buClr>
                <a:schemeClr val="dk1"/>
              </a:buClr>
              <a:buSzPts val="1400"/>
              <a:buChar char="■"/>
              <a:defRPr/>
            </a:lvl6pPr>
            <a:lvl7pPr indent="-317500" lvl="6" marL="3200400" rtl="0" algn="l">
              <a:lnSpc>
                <a:spcPct val="90000"/>
              </a:lnSpc>
              <a:spcBef>
                <a:spcPts val="1200"/>
              </a:spcBef>
              <a:spcAft>
                <a:spcPts val="0"/>
              </a:spcAft>
              <a:buClr>
                <a:schemeClr val="dk1"/>
              </a:buClr>
              <a:buSzPts val="1400"/>
              <a:buChar char="●"/>
              <a:defRPr/>
            </a:lvl7pPr>
            <a:lvl8pPr indent="-317500" lvl="7" marL="3657600" rtl="0" algn="l">
              <a:lnSpc>
                <a:spcPct val="90000"/>
              </a:lnSpc>
              <a:spcBef>
                <a:spcPts val="1200"/>
              </a:spcBef>
              <a:spcAft>
                <a:spcPts val="0"/>
              </a:spcAft>
              <a:buClr>
                <a:schemeClr val="dk1"/>
              </a:buClr>
              <a:buSzPts val="1400"/>
              <a:buChar char="○"/>
              <a:defRPr/>
            </a:lvl8pPr>
            <a:lvl9pPr indent="-317500" lvl="8" marL="4114800" rtl="0" algn="l">
              <a:lnSpc>
                <a:spcPct val="90000"/>
              </a:lnSpc>
              <a:spcBef>
                <a:spcPts val="1200"/>
              </a:spcBef>
              <a:spcAft>
                <a:spcPts val="1200"/>
              </a:spcAft>
              <a:buClr>
                <a:schemeClr val="dk1"/>
              </a:buClr>
              <a:buSzPts val="1400"/>
              <a:buChar char="■"/>
              <a:defRPr/>
            </a:lvl9pPr>
          </a:lstStyle>
          <a:p/>
        </p:txBody>
      </p:sp>
      <p:sp>
        <p:nvSpPr>
          <p:cNvPr id="53" name="Google Shape;53;p1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54" name="Google Shape;54;p1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55" name="Google Shape;55;p1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60" name="Shape 60"/>
        <p:cNvGrpSpPr/>
        <p:nvPr/>
      </p:nvGrpSpPr>
      <p:grpSpPr>
        <a:xfrm>
          <a:off x="0" y="0"/>
          <a:ext cx="0" cy="0"/>
          <a:chOff x="0" y="0"/>
          <a:chExt cx="0" cy="0"/>
        </a:xfrm>
      </p:grpSpPr>
      <p:sp>
        <p:nvSpPr>
          <p:cNvPr id="61" name="Google Shape;61;p15"/>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62" name="Google Shape;62;p15"/>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63" name="Google Shape;63;p1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64" name="Shape 64"/>
        <p:cNvGrpSpPr/>
        <p:nvPr/>
      </p:nvGrpSpPr>
      <p:grpSpPr>
        <a:xfrm>
          <a:off x="0" y="0"/>
          <a:ext cx="0" cy="0"/>
          <a:chOff x="0" y="0"/>
          <a:chExt cx="0" cy="0"/>
        </a:xfrm>
      </p:grpSpPr>
      <p:sp>
        <p:nvSpPr>
          <p:cNvPr id="65" name="Google Shape;65;p16"/>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66" name="Google Shape;66;p1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7" name="Shape 67"/>
        <p:cNvGrpSpPr/>
        <p:nvPr/>
      </p:nvGrpSpPr>
      <p:grpSpPr>
        <a:xfrm>
          <a:off x="0" y="0"/>
          <a:ext cx="0" cy="0"/>
          <a:chOff x="0" y="0"/>
          <a:chExt cx="0" cy="0"/>
        </a:xfrm>
      </p:grpSpPr>
      <p:sp>
        <p:nvSpPr>
          <p:cNvPr id="68" name="Google Shape;68;p17"/>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69" name="Google Shape;69;p1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70" name="Google Shape;70;p1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71" name="Shape 71"/>
        <p:cNvGrpSpPr/>
        <p:nvPr/>
      </p:nvGrpSpPr>
      <p:grpSpPr>
        <a:xfrm>
          <a:off x="0" y="0"/>
          <a:ext cx="0" cy="0"/>
          <a:chOff x="0" y="0"/>
          <a:chExt cx="0" cy="0"/>
        </a:xfrm>
      </p:grpSpPr>
      <p:sp>
        <p:nvSpPr>
          <p:cNvPr id="72" name="Google Shape;72;p18"/>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73" name="Google Shape;73;p18"/>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74" name="Google Shape;74;p18"/>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75" name="Google Shape;75;p1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6" name="Shape 76"/>
        <p:cNvGrpSpPr/>
        <p:nvPr/>
      </p:nvGrpSpPr>
      <p:grpSpPr>
        <a:xfrm>
          <a:off x="0" y="0"/>
          <a:ext cx="0" cy="0"/>
          <a:chOff x="0" y="0"/>
          <a:chExt cx="0" cy="0"/>
        </a:xfrm>
      </p:grpSpPr>
      <p:sp>
        <p:nvSpPr>
          <p:cNvPr id="77" name="Google Shape;77;p19"/>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78" name="Google Shape;78;p1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9" name="Shape 79"/>
        <p:cNvGrpSpPr/>
        <p:nvPr/>
      </p:nvGrpSpPr>
      <p:grpSpPr>
        <a:xfrm>
          <a:off x="0" y="0"/>
          <a:ext cx="0" cy="0"/>
          <a:chOff x="0" y="0"/>
          <a:chExt cx="0" cy="0"/>
        </a:xfrm>
      </p:grpSpPr>
      <p:sp>
        <p:nvSpPr>
          <p:cNvPr id="80" name="Google Shape;80;p20"/>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81" name="Google Shape;81;p20"/>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82" name="Google Shape;82;p2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83" name="Shape 83"/>
        <p:cNvGrpSpPr/>
        <p:nvPr/>
      </p:nvGrpSpPr>
      <p:grpSpPr>
        <a:xfrm>
          <a:off x="0" y="0"/>
          <a:ext cx="0" cy="0"/>
          <a:chOff x="0" y="0"/>
          <a:chExt cx="0" cy="0"/>
        </a:xfrm>
      </p:grpSpPr>
      <p:sp>
        <p:nvSpPr>
          <p:cNvPr id="84" name="Google Shape;84;p21"/>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85" name="Google Shape;85;p2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6" name="Shape 86"/>
        <p:cNvGrpSpPr/>
        <p:nvPr/>
      </p:nvGrpSpPr>
      <p:grpSpPr>
        <a:xfrm>
          <a:off x="0" y="0"/>
          <a:ext cx="0" cy="0"/>
          <a:chOff x="0" y="0"/>
          <a:chExt cx="0" cy="0"/>
        </a:xfrm>
      </p:grpSpPr>
      <p:sp>
        <p:nvSpPr>
          <p:cNvPr id="87" name="Google Shape;87;p22"/>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22"/>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4200"/>
              <a:buNone/>
              <a:defRPr sz="42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89" name="Google Shape;89;p22"/>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90" name="Google Shape;90;p22"/>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91" name="Google Shape;91;p2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92" name="Shape 92"/>
        <p:cNvGrpSpPr/>
        <p:nvPr/>
      </p:nvGrpSpPr>
      <p:grpSpPr>
        <a:xfrm>
          <a:off x="0" y="0"/>
          <a:ext cx="0" cy="0"/>
          <a:chOff x="0" y="0"/>
          <a:chExt cx="0" cy="0"/>
        </a:xfrm>
      </p:grpSpPr>
      <p:sp>
        <p:nvSpPr>
          <p:cNvPr id="93" name="Google Shape;93;p23"/>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rtl="0">
              <a:lnSpc>
                <a:spcPct val="100000"/>
              </a:lnSpc>
              <a:spcBef>
                <a:spcPts val="0"/>
              </a:spcBef>
              <a:spcAft>
                <a:spcPts val="0"/>
              </a:spcAft>
              <a:buSzPts val="1800"/>
              <a:buNone/>
              <a:defRPr/>
            </a:lvl1pPr>
          </a:lstStyle>
          <a:p/>
        </p:txBody>
      </p:sp>
      <p:sp>
        <p:nvSpPr>
          <p:cNvPr id="94" name="Google Shape;94;p2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95" name="Shape 95"/>
        <p:cNvGrpSpPr/>
        <p:nvPr/>
      </p:nvGrpSpPr>
      <p:grpSpPr>
        <a:xfrm>
          <a:off x="0" y="0"/>
          <a:ext cx="0" cy="0"/>
          <a:chOff x="0" y="0"/>
          <a:chExt cx="0" cy="0"/>
        </a:xfrm>
      </p:grpSpPr>
      <p:sp>
        <p:nvSpPr>
          <p:cNvPr id="96" name="Google Shape;96;p24"/>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12000"/>
              <a:buNone/>
              <a:defRPr sz="12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97" name="Google Shape;97;p24"/>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rtl="0" algn="ctr">
              <a:spcBef>
                <a:spcPts val="0"/>
              </a:spcBef>
              <a:spcAft>
                <a:spcPts val="0"/>
              </a:spcAft>
              <a:buSzPts val="1800"/>
              <a:buChar char="●"/>
              <a:defRPr/>
            </a:lvl1pPr>
            <a:lvl2pPr indent="-317500" lvl="1" marL="914400" rtl="0" algn="ctr">
              <a:spcBef>
                <a:spcPts val="0"/>
              </a:spcBef>
              <a:spcAft>
                <a:spcPts val="0"/>
              </a:spcAft>
              <a:buSzPts val="1400"/>
              <a:buChar char="○"/>
              <a:defRPr/>
            </a:lvl2pPr>
            <a:lvl3pPr indent="-317500" lvl="2" marL="1371600" rtl="0" algn="ctr">
              <a:spcBef>
                <a:spcPts val="0"/>
              </a:spcBef>
              <a:spcAft>
                <a:spcPts val="0"/>
              </a:spcAft>
              <a:buSzPts val="1400"/>
              <a:buChar char="■"/>
              <a:defRPr/>
            </a:lvl3pPr>
            <a:lvl4pPr indent="-317500" lvl="3" marL="1828800" rtl="0" algn="ctr">
              <a:spcBef>
                <a:spcPts val="0"/>
              </a:spcBef>
              <a:spcAft>
                <a:spcPts val="0"/>
              </a:spcAft>
              <a:buSzPts val="1400"/>
              <a:buChar char="●"/>
              <a:defRPr/>
            </a:lvl4pPr>
            <a:lvl5pPr indent="-317500" lvl="4" marL="2286000" rtl="0" algn="ctr">
              <a:spcBef>
                <a:spcPts val="0"/>
              </a:spcBef>
              <a:spcAft>
                <a:spcPts val="0"/>
              </a:spcAft>
              <a:buSzPts val="1400"/>
              <a:buChar char="○"/>
              <a:defRPr/>
            </a:lvl5pPr>
            <a:lvl6pPr indent="-317500" lvl="5" marL="2743200" rtl="0" algn="ctr">
              <a:spcBef>
                <a:spcPts val="0"/>
              </a:spcBef>
              <a:spcAft>
                <a:spcPts val="0"/>
              </a:spcAft>
              <a:buSzPts val="1400"/>
              <a:buChar char="■"/>
              <a:defRPr/>
            </a:lvl6pPr>
            <a:lvl7pPr indent="-317500" lvl="6" marL="3200400" rtl="0" algn="ctr">
              <a:spcBef>
                <a:spcPts val="0"/>
              </a:spcBef>
              <a:spcAft>
                <a:spcPts val="0"/>
              </a:spcAft>
              <a:buSzPts val="1400"/>
              <a:buChar char="●"/>
              <a:defRPr/>
            </a:lvl7pPr>
            <a:lvl8pPr indent="-317500" lvl="7" marL="3657600" rtl="0" algn="ctr">
              <a:spcBef>
                <a:spcPts val="0"/>
              </a:spcBef>
              <a:spcAft>
                <a:spcPts val="0"/>
              </a:spcAft>
              <a:buSzPts val="1400"/>
              <a:buChar char="○"/>
              <a:defRPr/>
            </a:lvl8pPr>
            <a:lvl9pPr indent="-317500" lvl="8" marL="4114800" rtl="0" algn="ctr">
              <a:spcBef>
                <a:spcPts val="0"/>
              </a:spcBef>
              <a:spcAft>
                <a:spcPts val="0"/>
              </a:spcAft>
              <a:buSzPts val="1400"/>
              <a:buChar char="■"/>
              <a:defRPr/>
            </a:lvl9pPr>
          </a:lstStyle>
          <a:p/>
        </p:txBody>
      </p:sp>
      <p:sp>
        <p:nvSpPr>
          <p:cNvPr id="98" name="Google Shape;98;p2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9" name="Shape 99"/>
        <p:cNvGrpSpPr/>
        <p:nvPr/>
      </p:nvGrpSpPr>
      <p:grpSpPr>
        <a:xfrm>
          <a:off x="0" y="0"/>
          <a:ext cx="0" cy="0"/>
          <a:chOff x="0" y="0"/>
          <a:chExt cx="0" cy="0"/>
        </a:xfrm>
      </p:grpSpPr>
      <p:sp>
        <p:nvSpPr>
          <p:cNvPr id="100" name="Google Shape;100;p2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01" name="Shape 101"/>
        <p:cNvGrpSpPr/>
        <p:nvPr/>
      </p:nvGrpSpPr>
      <p:grpSpPr>
        <a:xfrm>
          <a:off x="0" y="0"/>
          <a:ext cx="0" cy="0"/>
          <a:chOff x="0" y="0"/>
          <a:chExt cx="0" cy="0"/>
        </a:xfrm>
      </p:grpSpPr>
      <p:sp>
        <p:nvSpPr>
          <p:cNvPr id="102" name="Google Shape;102;p26"/>
          <p:cNvSpPr/>
          <p:nvPr/>
        </p:nvSpPr>
        <p:spPr>
          <a:xfrm>
            <a:off x="-83119" y="-57544"/>
            <a:ext cx="9318900" cy="1325400"/>
          </a:xfrm>
          <a:prstGeom prst="rect">
            <a:avLst/>
          </a:prstGeom>
          <a:solidFill>
            <a:srgbClr val="F8C013"/>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Font typeface="Arial"/>
              <a:buNone/>
            </a:pPr>
            <a:r>
              <a:t/>
            </a:r>
            <a:endParaRPr b="0" i="0" sz="1100" u="none" cap="none" strike="noStrike">
              <a:solidFill>
                <a:srgbClr val="000000"/>
              </a:solidFill>
              <a:latin typeface="Arial"/>
              <a:ea typeface="Arial"/>
              <a:cs typeface="Arial"/>
              <a:sym typeface="Arial"/>
            </a:endParaRPr>
          </a:p>
        </p:txBody>
      </p:sp>
      <p:sp>
        <p:nvSpPr>
          <p:cNvPr id="103" name="Google Shape;103;p26"/>
          <p:cNvSpPr txBox="1"/>
          <p:nvPr>
            <p:ph type="title"/>
          </p:nvPr>
        </p:nvSpPr>
        <p:spPr>
          <a:xfrm>
            <a:off x="628650" y="273844"/>
            <a:ext cx="7886700" cy="994200"/>
          </a:xfrm>
          <a:prstGeom prst="rect">
            <a:avLst/>
          </a:prstGeom>
          <a:noFill/>
          <a:ln>
            <a:noFill/>
          </a:ln>
        </p:spPr>
        <p:txBody>
          <a:bodyPr anchorCtr="0" anchor="ctr" bIns="91425" lIns="91425" spcFirstLastPara="1" rIns="91425" wrap="square" tIns="91425">
            <a:normAutofit/>
          </a:bodyPr>
          <a:lstStyle>
            <a:lvl1pPr indent="0" lvl="0" marL="0" marR="0" rtl="0" algn="l">
              <a:lnSpc>
                <a:spcPct val="90000"/>
              </a:lnSpc>
              <a:spcBef>
                <a:spcPts val="0"/>
              </a:spcBef>
              <a:spcAft>
                <a:spcPts val="0"/>
              </a:spcAft>
              <a:buClr>
                <a:schemeClr val="dk1"/>
              </a:buClr>
              <a:buSzPts val="2800"/>
              <a:buFont typeface="Calibri"/>
              <a:buNone/>
              <a:defRPr b="0" i="0" sz="3300" u="none" cap="none" strike="noStrike">
                <a:solidFill>
                  <a:schemeClr val="dk1"/>
                </a:solidFill>
                <a:latin typeface="Calibri"/>
                <a:ea typeface="Calibri"/>
                <a:cs typeface="Calibri"/>
                <a:sym typeface="Calibri"/>
              </a:defRPr>
            </a:lvl1pPr>
            <a:lvl2pPr indent="0" lvl="1" rtl="0">
              <a:spcBef>
                <a:spcPts val="0"/>
              </a:spcBef>
              <a:spcAft>
                <a:spcPts val="0"/>
              </a:spcAft>
              <a:buSzPts val="2800"/>
              <a:buFont typeface="Arial"/>
              <a:buNone/>
              <a:defRPr sz="1400"/>
            </a:lvl2pPr>
            <a:lvl3pPr indent="0" lvl="2" rtl="0">
              <a:spcBef>
                <a:spcPts val="0"/>
              </a:spcBef>
              <a:spcAft>
                <a:spcPts val="0"/>
              </a:spcAft>
              <a:buSzPts val="2800"/>
              <a:buFont typeface="Arial"/>
              <a:buNone/>
              <a:defRPr sz="1400"/>
            </a:lvl3pPr>
            <a:lvl4pPr indent="0" lvl="3" rtl="0">
              <a:spcBef>
                <a:spcPts val="0"/>
              </a:spcBef>
              <a:spcAft>
                <a:spcPts val="0"/>
              </a:spcAft>
              <a:buSzPts val="2800"/>
              <a:buFont typeface="Arial"/>
              <a:buNone/>
              <a:defRPr sz="1400"/>
            </a:lvl4pPr>
            <a:lvl5pPr indent="0" lvl="4" rtl="0">
              <a:spcBef>
                <a:spcPts val="0"/>
              </a:spcBef>
              <a:spcAft>
                <a:spcPts val="0"/>
              </a:spcAft>
              <a:buSzPts val="2800"/>
              <a:buFont typeface="Arial"/>
              <a:buNone/>
              <a:defRPr sz="1400"/>
            </a:lvl5pPr>
            <a:lvl6pPr indent="0" lvl="5" rtl="0">
              <a:spcBef>
                <a:spcPts val="0"/>
              </a:spcBef>
              <a:spcAft>
                <a:spcPts val="0"/>
              </a:spcAft>
              <a:buSzPts val="2800"/>
              <a:buFont typeface="Arial"/>
              <a:buNone/>
              <a:defRPr sz="1400"/>
            </a:lvl6pPr>
            <a:lvl7pPr indent="0" lvl="6" rtl="0">
              <a:spcBef>
                <a:spcPts val="0"/>
              </a:spcBef>
              <a:spcAft>
                <a:spcPts val="0"/>
              </a:spcAft>
              <a:buSzPts val="2800"/>
              <a:buFont typeface="Arial"/>
              <a:buNone/>
              <a:defRPr sz="1400"/>
            </a:lvl7pPr>
            <a:lvl8pPr indent="0" lvl="7" rtl="0">
              <a:spcBef>
                <a:spcPts val="0"/>
              </a:spcBef>
              <a:spcAft>
                <a:spcPts val="0"/>
              </a:spcAft>
              <a:buSzPts val="2800"/>
              <a:buFont typeface="Arial"/>
              <a:buNone/>
              <a:defRPr sz="1400"/>
            </a:lvl8pPr>
            <a:lvl9pPr indent="0" lvl="8" rtl="0">
              <a:spcBef>
                <a:spcPts val="0"/>
              </a:spcBef>
              <a:spcAft>
                <a:spcPts val="0"/>
              </a:spcAft>
              <a:buSzPts val="2800"/>
              <a:buFont typeface="Arial"/>
              <a:buNone/>
              <a:defRPr sz="1400"/>
            </a:lvl9pPr>
          </a:lstStyle>
          <a:p/>
        </p:txBody>
      </p:sp>
      <p:sp>
        <p:nvSpPr>
          <p:cNvPr id="104" name="Google Shape;104;p26"/>
          <p:cNvSpPr txBox="1"/>
          <p:nvPr>
            <p:ph idx="1" type="body"/>
          </p:nvPr>
        </p:nvSpPr>
        <p:spPr>
          <a:xfrm>
            <a:off x="628650" y="1369219"/>
            <a:ext cx="7886700" cy="3263400"/>
          </a:xfrm>
          <a:prstGeom prst="rect">
            <a:avLst/>
          </a:prstGeom>
          <a:noFill/>
          <a:ln>
            <a:noFill/>
          </a:ln>
        </p:spPr>
        <p:txBody>
          <a:bodyPr anchorCtr="0" anchor="t" bIns="91425" lIns="91425" spcFirstLastPara="1" rIns="91425" wrap="square" tIns="91425">
            <a:norm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5" name="Google Shape;105;p26"/>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indent="0" lvl="0" mar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indent="0" lvl="1" marL="3429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indent="0" lvl="2" marL="6858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indent="0" lvl="3" marL="10287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indent="0" lvl="4" marL="13716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indent="0" lvl="5" marL="17145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indent="0" lvl="6" marL="20574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indent="0" lvl="7" marL="24003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indent="0" lvl="8" marL="27432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106" name="Google Shape;106;p26"/>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indent="0" lvl="0" mar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indent="0" lvl="1" marL="3429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indent="0" lvl="2" marL="6858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indent="0" lvl="3" marL="10287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indent="0" lvl="4" marL="13716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indent="0" lvl="5" marL="17145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indent="0" lvl="6" marL="20574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indent="0" lvl="7" marL="24003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indent="0" lvl="8" marL="27432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107" name="Google Shape;107;p26"/>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marR="0" rtl="0" algn="r">
              <a:lnSpc>
                <a:spcPct val="100000"/>
              </a:lnSpc>
              <a:spcBef>
                <a:spcPts val="0"/>
              </a:spcBef>
              <a:spcAft>
                <a:spcPts val="0"/>
              </a:spcAft>
              <a:buClr>
                <a:srgbClr val="888888"/>
              </a:buClr>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sz="1000">
              <a:solidFill>
                <a:schemeClr val="dk2"/>
              </a:solidFill>
              <a:latin typeface="Arial"/>
              <a:ea typeface="Arial"/>
              <a:cs typeface="Arial"/>
              <a:sym typeface="Aria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4" name="Shape 114"/>
        <p:cNvGrpSpPr/>
        <p:nvPr/>
      </p:nvGrpSpPr>
      <p:grpSpPr>
        <a:xfrm>
          <a:off x="0" y="0"/>
          <a:ext cx="0" cy="0"/>
          <a:chOff x="0" y="0"/>
          <a:chExt cx="0" cy="0"/>
        </a:xfrm>
      </p:grpSpPr>
      <p:sp>
        <p:nvSpPr>
          <p:cNvPr id="115" name="Google Shape;115;p28"/>
          <p:cNvSpPr txBox="1"/>
          <p:nvPr>
            <p:ph type="ctrTitle"/>
          </p:nvPr>
        </p:nvSpPr>
        <p:spPr>
          <a:xfrm>
            <a:off x="1143000" y="841772"/>
            <a:ext cx="6858000" cy="1790700"/>
          </a:xfrm>
          <a:prstGeom prst="rect">
            <a:avLst/>
          </a:prstGeom>
          <a:noFill/>
          <a:ln>
            <a:noFill/>
          </a:ln>
        </p:spPr>
        <p:txBody>
          <a:bodyPr anchorCtr="0" anchor="b" bIns="34275" lIns="68575" spcFirstLastPara="1" rIns="68575" wrap="square" tIns="34275">
            <a:noAutofit/>
          </a:bodyPr>
          <a:lstStyle>
            <a:lvl1pPr lvl="0" algn="ctr">
              <a:lnSpc>
                <a:spcPct val="90000"/>
              </a:lnSpc>
              <a:spcBef>
                <a:spcPts val="0"/>
              </a:spcBef>
              <a:spcAft>
                <a:spcPts val="0"/>
              </a:spcAft>
              <a:buClr>
                <a:schemeClr val="dk1"/>
              </a:buClr>
              <a:buSzPts val="4500"/>
              <a:buFont typeface="Calibri"/>
              <a:buNone/>
              <a:defRPr sz="45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16" name="Google Shape;116;p28"/>
          <p:cNvSpPr txBox="1"/>
          <p:nvPr>
            <p:ph idx="1" type="subTitle"/>
          </p:nvPr>
        </p:nvSpPr>
        <p:spPr>
          <a:xfrm>
            <a:off x="1143000" y="2701528"/>
            <a:ext cx="6858000" cy="1241700"/>
          </a:xfrm>
          <a:prstGeom prst="rect">
            <a:avLst/>
          </a:prstGeom>
          <a:noFill/>
          <a:ln>
            <a:noFill/>
          </a:ln>
        </p:spPr>
        <p:txBody>
          <a:bodyPr anchorCtr="0" anchor="t" bIns="34275" lIns="68575" spcFirstLastPara="1" rIns="68575" wrap="square" tIns="34275">
            <a:no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117" name="Google Shape;117;p28"/>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18" name="Google Shape;118;p28"/>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19" name="Google Shape;119;p28"/>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20" name="Shape 120"/>
        <p:cNvGrpSpPr/>
        <p:nvPr/>
      </p:nvGrpSpPr>
      <p:grpSpPr>
        <a:xfrm>
          <a:off x="0" y="0"/>
          <a:ext cx="0" cy="0"/>
          <a:chOff x="0" y="0"/>
          <a:chExt cx="0" cy="0"/>
        </a:xfrm>
      </p:grpSpPr>
      <p:sp>
        <p:nvSpPr>
          <p:cNvPr id="121" name="Google Shape;121;p29"/>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22" name="Google Shape;122;p29"/>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3" name="Google Shape;123;p29"/>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24" name="Google Shape;124;p29"/>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25" name="Google Shape;125;p29"/>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type="secHead">
  <p:cSld name="SECTION_HEADER">
    <p:bg>
      <p:bgPr>
        <a:noFill/>
      </p:bgPr>
    </p:bg>
    <p:spTree>
      <p:nvGrpSpPr>
        <p:cNvPr id="126" name="Shape 126"/>
        <p:cNvGrpSpPr/>
        <p:nvPr/>
      </p:nvGrpSpPr>
      <p:grpSpPr>
        <a:xfrm>
          <a:off x="0" y="0"/>
          <a:ext cx="0" cy="0"/>
          <a:chOff x="0" y="0"/>
          <a:chExt cx="0" cy="0"/>
        </a:xfrm>
      </p:grpSpPr>
      <p:sp>
        <p:nvSpPr>
          <p:cNvPr id="127" name="Google Shape;127;p30"/>
          <p:cNvSpPr txBox="1"/>
          <p:nvPr>
            <p:ph type="title"/>
          </p:nvPr>
        </p:nvSpPr>
        <p:spPr>
          <a:xfrm>
            <a:off x="311700" y="3500425"/>
            <a:ext cx="8520600" cy="841800"/>
          </a:xfrm>
          <a:prstGeom prst="rect">
            <a:avLst/>
          </a:prstGeom>
          <a:noFill/>
          <a:ln>
            <a:noFill/>
          </a:ln>
        </p:spPr>
        <p:txBody>
          <a:bodyPr anchorCtr="0" anchor="ctr" bIns="68575" lIns="68575" spcFirstLastPara="1" rIns="68575" wrap="square" tIns="68575">
            <a:noAutofit/>
          </a:bodyPr>
          <a:lstStyle>
            <a:lvl1pPr lvl="0" algn="ctr">
              <a:lnSpc>
                <a:spcPct val="90000"/>
              </a:lnSpc>
              <a:spcBef>
                <a:spcPts val="0"/>
              </a:spcBef>
              <a:spcAft>
                <a:spcPts val="0"/>
              </a:spcAft>
              <a:buClr>
                <a:srgbClr val="171717"/>
              </a:buClr>
              <a:buSzPts val="2300"/>
              <a:buFont typeface="Calibri"/>
              <a:buNone/>
              <a:defRPr b="0" sz="3000">
                <a:solidFill>
                  <a:srgbClr val="171717"/>
                </a:solidFill>
              </a:defRPr>
            </a:lvl1pPr>
            <a:lvl2pPr lvl="1" algn="ctr">
              <a:lnSpc>
                <a:spcPct val="100000"/>
              </a:lnSpc>
              <a:spcBef>
                <a:spcPts val="0"/>
              </a:spcBef>
              <a:spcAft>
                <a:spcPts val="0"/>
              </a:spcAft>
              <a:buSzPts val="2700"/>
              <a:buNone/>
              <a:defRPr sz="3600"/>
            </a:lvl2pPr>
            <a:lvl3pPr lvl="2" algn="ctr">
              <a:lnSpc>
                <a:spcPct val="100000"/>
              </a:lnSpc>
              <a:spcBef>
                <a:spcPts val="0"/>
              </a:spcBef>
              <a:spcAft>
                <a:spcPts val="0"/>
              </a:spcAft>
              <a:buSzPts val="2700"/>
              <a:buNone/>
              <a:defRPr sz="3600"/>
            </a:lvl3pPr>
            <a:lvl4pPr lvl="3" algn="ctr">
              <a:lnSpc>
                <a:spcPct val="100000"/>
              </a:lnSpc>
              <a:spcBef>
                <a:spcPts val="0"/>
              </a:spcBef>
              <a:spcAft>
                <a:spcPts val="0"/>
              </a:spcAft>
              <a:buSzPts val="2700"/>
              <a:buNone/>
              <a:defRPr sz="3600"/>
            </a:lvl4pPr>
            <a:lvl5pPr lvl="4" algn="ctr">
              <a:lnSpc>
                <a:spcPct val="100000"/>
              </a:lnSpc>
              <a:spcBef>
                <a:spcPts val="0"/>
              </a:spcBef>
              <a:spcAft>
                <a:spcPts val="0"/>
              </a:spcAft>
              <a:buSzPts val="2700"/>
              <a:buNone/>
              <a:defRPr sz="3600"/>
            </a:lvl5pPr>
            <a:lvl6pPr lvl="5" algn="ctr">
              <a:lnSpc>
                <a:spcPct val="100000"/>
              </a:lnSpc>
              <a:spcBef>
                <a:spcPts val="0"/>
              </a:spcBef>
              <a:spcAft>
                <a:spcPts val="0"/>
              </a:spcAft>
              <a:buSzPts val="2700"/>
              <a:buNone/>
              <a:defRPr sz="3600"/>
            </a:lvl6pPr>
            <a:lvl7pPr lvl="6" algn="ctr">
              <a:lnSpc>
                <a:spcPct val="100000"/>
              </a:lnSpc>
              <a:spcBef>
                <a:spcPts val="0"/>
              </a:spcBef>
              <a:spcAft>
                <a:spcPts val="0"/>
              </a:spcAft>
              <a:buSzPts val="2700"/>
              <a:buNone/>
              <a:defRPr sz="3600"/>
            </a:lvl7pPr>
            <a:lvl8pPr lvl="7" algn="ctr">
              <a:lnSpc>
                <a:spcPct val="100000"/>
              </a:lnSpc>
              <a:spcBef>
                <a:spcPts val="0"/>
              </a:spcBef>
              <a:spcAft>
                <a:spcPts val="0"/>
              </a:spcAft>
              <a:buSzPts val="2700"/>
              <a:buNone/>
              <a:defRPr sz="3600"/>
            </a:lvl8pPr>
            <a:lvl9pPr lvl="8" algn="ctr">
              <a:lnSpc>
                <a:spcPct val="100000"/>
              </a:lnSpc>
              <a:spcBef>
                <a:spcPts val="0"/>
              </a:spcBef>
              <a:spcAft>
                <a:spcPts val="0"/>
              </a:spcAft>
              <a:buSzPts val="2700"/>
              <a:buNone/>
              <a:defRPr sz="3600"/>
            </a:lvl9pPr>
          </a:lstStyle>
          <a:p/>
        </p:txBody>
      </p:sp>
      <p:pic>
        <p:nvPicPr>
          <p:cNvPr descr="LI-RGB-Logo-straplineA-large.png" id="128" name="Google Shape;128;p30"/>
          <p:cNvPicPr preferRelativeResize="0"/>
          <p:nvPr/>
        </p:nvPicPr>
        <p:blipFill rotWithShape="1">
          <a:blip r:embed="rId2">
            <a:alphaModFix/>
          </a:blip>
          <a:srcRect b="0" l="0" r="0" t="0"/>
          <a:stretch/>
        </p:blipFill>
        <p:spPr>
          <a:xfrm>
            <a:off x="3117775" y="1374550"/>
            <a:ext cx="2908448" cy="1196401"/>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eneral – Image medium">
  <p:cSld name="General – Image medium">
    <p:bg>
      <p:bgPr>
        <a:noFill/>
      </p:bgPr>
    </p:bg>
    <p:spTree>
      <p:nvGrpSpPr>
        <p:cNvPr id="129" name="Shape 129"/>
        <p:cNvGrpSpPr/>
        <p:nvPr/>
      </p:nvGrpSpPr>
      <p:grpSpPr>
        <a:xfrm>
          <a:off x="0" y="0"/>
          <a:ext cx="0" cy="0"/>
          <a:chOff x="0" y="0"/>
          <a:chExt cx="0" cy="0"/>
        </a:xfrm>
      </p:grpSpPr>
      <p:sp>
        <p:nvSpPr>
          <p:cNvPr id="130" name="Google Shape;130;p31"/>
          <p:cNvSpPr txBox="1"/>
          <p:nvPr>
            <p:ph type="title"/>
          </p:nvPr>
        </p:nvSpPr>
        <p:spPr>
          <a:xfrm>
            <a:off x="6139150" y="350400"/>
            <a:ext cx="2906400" cy="841800"/>
          </a:xfrm>
          <a:prstGeom prst="rect">
            <a:avLst/>
          </a:prstGeom>
          <a:noFill/>
          <a:ln>
            <a:noFill/>
          </a:ln>
        </p:spPr>
        <p:txBody>
          <a:bodyPr anchorCtr="0" anchor="t" bIns="68575" lIns="68575" spcFirstLastPara="1" rIns="68575" wrap="square" tIns="68575">
            <a:noAutofit/>
          </a:bodyPr>
          <a:lstStyle>
            <a:lvl1pPr lvl="0" algn="l">
              <a:lnSpc>
                <a:spcPct val="90000"/>
              </a:lnSpc>
              <a:spcBef>
                <a:spcPts val="0"/>
              </a:spcBef>
              <a:spcAft>
                <a:spcPts val="0"/>
              </a:spcAft>
              <a:buClr>
                <a:srgbClr val="171717"/>
              </a:buClr>
              <a:buSzPts val="2300"/>
              <a:buFont typeface="Calibri"/>
              <a:buNone/>
              <a:defRPr b="1" sz="3000">
                <a:solidFill>
                  <a:srgbClr val="171717"/>
                </a:solidFill>
              </a:defRPr>
            </a:lvl1pPr>
            <a:lvl2pPr lvl="1" algn="ctr">
              <a:lnSpc>
                <a:spcPct val="100000"/>
              </a:lnSpc>
              <a:spcBef>
                <a:spcPts val="0"/>
              </a:spcBef>
              <a:spcAft>
                <a:spcPts val="0"/>
              </a:spcAft>
              <a:buSzPts val="2700"/>
              <a:buNone/>
              <a:defRPr sz="3600"/>
            </a:lvl2pPr>
            <a:lvl3pPr lvl="2" algn="ctr">
              <a:lnSpc>
                <a:spcPct val="100000"/>
              </a:lnSpc>
              <a:spcBef>
                <a:spcPts val="0"/>
              </a:spcBef>
              <a:spcAft>
                <a:spcPts val="0"/>
              </a:spcAft>
              <a:buSzPts val="2700"/>
              <a:buNone/>
              <a:defRPr sz="3600"/>
            </a:lvl3pPr>
            <a:lvl4pPr lvl="3" algn="ctr">
              <a:lnSpc>
                <a:spcPct val="100000"/>
              </a:lnSpc>
              <a:spcBef>
                <a:spcPts val="0"/>
              </a:spcBef>
              <a:spcAft>
                <a:spcPts val="0"/>
              </a:spcAft>
              <a:buSzPts val="2700"/>
              <a:buNone/>
              <a:defRPr sz="3600"/>
            </a:lvl4pPr>
            <a:lvl5pPr lvl="4" algn="ctr">
              <a:lnSpc>
                <a:spcPct val="100000"/>
              </a:lnSpc>
              <a:spcBef>
                <a:spcPts val="0"/>
              </a:spcBef>
              <a:spcAft>
                <a:spcPts val="0"/>
              </a:spcAft>
              <a:buSzPts val="2700"/>
              <a:buNone/>
              <a:defRPr sz="3600"/>
            </a:lvl5pPr>
            <a:lvl6pPr lvl="5" algn="ctr">
              <a:lnSpc>
                <a:spcPct val="100000"/>
              </a:lnSpc>
              <a:spcBef>
                <a:spcPts val="0"/>
              </a:spcBef>
              <a:spcAft>
                <a:spcPts val="0"/>
              </a:spcAft>
              <a:buSzPts val="2700"/>
              <a:buNone/>
              <a:defRPr sz="3600"/>
            </a:lvl6pPr>
            <a:lvl7pPr lvl="6" algn="ctr">
              <a:lnSpc>
                <a:spcPct val="100000"/>
              </a:lnSpc>
              <a:spcBef>
                <a:spcPts val="0"/>
              </a:spcBef>
              <a:spcAft>
                <a:spcPts val="0"/>
              </a:spcAft>
              <a:buSzPts val="2700"/>
              <a:buNone/>
              <a:defRPr sz="3600"/>
            </a:lvl7pPr>
            <a:lvl8pPr lvl="7" algn="ctr">
              <a:lnSpc>
                <a:spcPct val="100000"/>
              </a:lnSpc>
              <a:spcBef>
                <a:spcPts val="0"/>
              </a:spcBef>
              <a:spcAft>
                <a:spcPts val="0"/>
              </a:spcAft>
              <a:buSzPts val="2700"/>
              <a:buNone/>
              <a:defRPr sz="3600"/>
            </a:lvl8pPr>
            <a:lvl9pPr lvl="8" algn="ctr">
              <a:lnSpc>
                <a:spcPct val="100000"/>
              </a:lnSpc>
              <a:spcBef>
                <a:spcPts val="0"/>
              </a:spcBef>
              <a:spcAft>
                <a:spcPts val="0"/>
              </a:spcAft>
              <a:buSzPts val="2700"/>
              <a:buNone/>
              <a:defRPr sz="3600"/>
            </a:lvl9pPr>
          </a:lstStyle>
          <a:p/>
        </p:txBody>
      </p:sp>
      <p:sp>
        <p:nvSpPr>
          <p:cNvPr id="131" name="Google Shape;131;p31"/>
          <p:cNvSpPr/>
          <p:nvPr/>
        </p:nvSpPr>
        <p:spPr>
          <a:xfrm>
            <a:off x="0" y="0"/>
            <a:ext cx="1992000" cy="5143500"/>
          </a:xfrm>
          <a:prstGeom prst="rect">
            <a:avLst/>
          </a:prstGeom>
          <a:solidFill>
            <a:srgbClr val="F8C01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F8C013"/>
              </a:solidFill>
              <a:latin typeface="Calibri"/>
              <a:ea typeface="Calibri"/>
              <a:cs typeface="Calibri"/>
              <a:sym typeface="Calibri"/>
            </a:endParaRPr>
          </a:p>
        </p:txBody>
      </p:sp>
      <p:pic>
        <p:nvPicPr>
          <p:cNvPr descr="LI-RGB-logo-yellow.png" id="132" name="Google Shape;132;p31"/>
          <p:cNvPicPr preferRelativeResize="0"/>
          <p:nvPr/>
        </p:nvPicPr>
        <p:blipFill rotWithShape="1">
          <a:blip r:embed="rId2">
            <a:alphaModFix/>
          </a:blip>
          <a:srcRect b="0" l="0" r="0" t="0"/>
          <a:stretch/>
        </p:blipFill>
        <p:spPr>
          <a:xfrm>
            <a:off x="240775" y="333351"/>
            <a:ext cx="1517557" cy="471757"/>
          </a:xfrm>
          <a:prstGeom prst="rect">
            <a:avLst/>
          </a:prstGeom>
          <a:noFill/>
          <a:ln>
            <a:noFill/>
          </a:ln>
        </p:spPr>
      </p:pic>
      <p:sp>
        <p:nvSpPr>
          <p:cNvPr id="133" name="Google Shape;133;p31"/>
          <p:cNvSpPr txBox="1"/>
          <p:nvPr>
            <p:ph idx="1" type="body"/>
          </p:nvPr>
        </p:nvSpPr>
        <p:spPr>
          <a:xfrm>
            <a:off x="6169500" y="1371250"/>
            <a:ext cx="2756100" cy="3240300"/>
          </a:xfrm>
          <a:prstGeom prst="rect">
            <a:avLst/>
          </a:prstGeom>
          <a:noFill/>
          <a:ln>
            <a:noFill/>
          </a:ln>
        </p:spPr>
        <p:txBody>
          <a:bodyPr anchorCtr="0" anchor="t" bIns="68575" lIns="68575" spcFirstLastPara="1" rIns="68575" wrap="square" tIns="68575">
            <a:noAutofit/>
          </a:bodyPr>
          <a:lstStyle>
            <a:lvl1pPr indent="-279400" lvl="0" marL="457200" algn="l">
              <a:lnSpc>
                <a:spcPct val="90000"/>
              </a:lnSpc>
              <a:spcBef>
                <a:spcPts val="0"/>
              </a:spcBef>
              <a:spcAft>
                <a:spcPts val="0"/>
              </a:spcAft>
              <a:buClr>
                <a:schemeClr val="dk1"/>
              </a:buClr>
              <a:buSzPts val="800"/>
              <a:buChar char="●"/>
              <a:defRPr/>
            </a:lvl1pPr>
            <a:lvl2pPr indent="-298450" lvl="1" marL="914400" algn="l">
              <a:lnSpc>
                <a:spcPct val="90000"/>
              </a:lnSpc>
              <a:spcBef>
                <a:spcPts val="1600"/>
              </a:spcBef>
              <a:spcAft>
                <a:spcPts val="0"/>
              </a:spcAft>
              <a:buClr>
                <a:schemeClr val="dk1"/>
              </a:buClr>
              <a:buSzPts val="1100"/>
              <a:buChar char="○"/>
              <a:defRPr/>
            </a:lvl2pPr>
            <a:lvl3pPr indent="-298450" lvl="2" marL="1371600" algn="l">
              <a:lnSpc>
                <a:spcPct val="90000"/>
              </a:lnSpc>
              <a:spcBef>
                <a:spcPts val="1600"/>
              </a:spcBef>
              <a:spcAft>
                <a:spcPts val="0"/>
              </a:spcAft>
              <a:buClr>
                <a:schemeClr val="dk1"/>
              </a:buClr>
              <a:buSzPts val="1100"/>
              <a:buChar char="■"/>
              <a:defRPr/>
            </a:lvl3pPr>
            <a:lvl4pPr indent="-298450" lvl="3" marL="1828800" algn="l">
              <a:lnSpc>
                <a:spcPct val="90000"/>
              </a:lnSpc>
              <a:spcBef>
                <a:spcPts val="1600"/>
              </a:spcBef>
              <a:spcAft>
                <a:spcPts val="0"/>
              </a:spcAft>
              <a:buClr>
                <a:schemeClr val="dk1"/>
              </a:buClr>
              <a:buSzPts val="1100"/>
              <a:buChar char="●"/>
              <a:defRPr sz="1400"/>
            </a:lvl4pPr>
            <a:lvl5pPr indent="-298450" lvl="4" marL="2286000" algn="l">
              <a:lnSpc>
                <a:spcPct val="90000"/>
              </a:lnSpc>
              <a:spcBef>
                <a:spcPts val="1600"/>
              </a:spcBef>
              <a:spcAft>
                <a:spcPts val="0"/>
              </a:spcAft>
              <a:buClr>
                <a:schemeClr val="dk1"/>
              </a:buClr>
              <a:buSzPts val="1100"/>
              <a:buChar char="○"/>
              <a:defRPr/>
            </a:lvl5pPr>
            <a:lvl6pPr indent="-298450" lvl="5" marL="2743200" algn="l">
              <a:lnSpc>
                <a:spcPct val="90000"/>
              </a:lnSpc>
              <a:spcBef>
                <a:spcPts val="1600"/>
              </a:spcBef>
              <a:spcAft>
                <a:spcPts val="0"/>
              </a:spcAft>
              <a:buClr>
                <a:schemeClr val="dk1"/>
              </a:buClr>
              <a:buSzPts val="1100"/>
              <a:buChar char="■"/>
              <a:defRPr/>
            </a:lvl6pPr>
            <a:lvl7pPr indent="-298450" lvl="6" marL="3200400" algn="l">
              <a:lnSpc>
                <a:spcPct val="90000"/>
              </a:lnSpc>
              <a:spcBef>
                <a:spcPts val="1600"/>
              </a:spcBef>
              <a:spcAft>
                <a:spcPts val="0"/>
              </a:spcAft>
              <a:buClr>
                <a:schemeClr val="dk1"/>
              </a:buClr>
              <a:buSzPts val="1100"/>
              <a:buChar char="●"/>
              <a:defRPr/>
            </a:lvl7pPr>
            <a:lvl8pPr indent="-298450" lvl="7" marL="3657600" algn="l">
              <a:lnSpc>
                <a:spcPct val="90000"/>
              </a:lnSpc>
              <a:spcBef>
                <a:spcPts val="1600"/>
              </a:spcBef>
              <a:spcAft>
                <a:spcPts val="0"/>
              </a:spcAft>
              <a:buClr>
                <a:schemeClr val="dk1"/>
              </a:buClr>
              <a:buSzPts val="1100"/>
              <a:buChar char="○"/>
              <a:defRPr/>
            </a:lvl8pPr>
            <a:lvl9pPr indent="-298450" lvl="8" marL="4114800" algn="l">
              <a:lnSpc>
                <a:spcPct val="90000"/>
              </a:lnSpc>
              <a:spcBef>
                <a:spcPts val="1600"/>
              </a:spcBef>
              <a:spcAft>
                <a:spcPts val="1600"/>
              </a:spcAft>
              <a:buClr>
                <a:schemeClr val="dk1"/>
              </a:buClr>
              <a:buSzPts val="1100"/>
              <a:buChar char="■"/>
              <a:defRPr/>
            </a:lvl9pPr>
          </a:lstStyle>
          <a:p/>
        </p:txBody>
      </p:sp>
      <p:sp>
        <p:nvSpPr>
          <p:cNvPr id="134" name="Google Shape;134;p31"/>
          <p:cNvSpPr/>
          <p:nvPr/>
        </p:nvSpPr>
        <p:spPr>
          <a:xfrm>
            <a:off x="1992000" y="0"/>
            <a:ext cx="3994800" cy="5143500"/>
          </a:xfrm>
          <a:prstGeom prst="rect">
            <a:avLst/>
          </a:prstGeom>
          <a:solidFill>
            <a:srgbClr val="F3F3F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EFEFEF"/>
              </a:solidFill>
              <a:latin typeface="Calibri"/>
              <a:ea typeface="Calibri"/>
              <a:cs typeface="Calibri"/>
              <a:sym typeface="Calibri"/>
            </a:endParaRPr>
          </a:p>
        </p:txBody>
      </p:sp>
      <p:grpSp>
        <p:nvGrpSpPr>
          <p:cNvPr id="135" name="Google Shape;135;p31"/>
          <p:cNvGrpSpPr/>
          <p:nvPr/>
        </p:nvGrpSpPr>
        <p:grpSpPr>
          <a:xfrm>
            <a:off x="3295050" y="2141975"/>
            <a:ext cx="1388700" cy="1071000"/>
            <a:chOff x="2319225" y="2141975"/>
            <a:chExt cx="1388700" cy="1071000"/>
          </a:xfrm>
        </p:grpSpPr>
        <p:sp>
          <p:nvSpPr>
            <p:cNvPr id="136" name="Google Shape;136;p31"/>
            <p:cNvSpPr/>
            <p:nvPr/>
          </p:nvSpPr>
          <p:spPr>
            <a:xfrm>
              <a:off x="2629450" y="2459575"/>
              <a:ext cx="324600" cy="280800"/>
            </a:xfrm>
            <a:prstGeom prst="triangle">
              <a:avLst>
                <a:gd fmla="val 50000" name="adj"/>
              </a:avLst>
            </a:prstGeom>
            <a:solidFill>
              <a:srgbClr val="CCCCCC"/>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
          <p:nvSpPr>
            <p:cNvPr id="137" name="Google Shape;137;p31"/>
            <p:cNvSpPr/>
            <p:nvPr/>
          </p:nvSpPr>
          <p:spPr>
            <a:xfrm>
              <a:off x="2781850" y="2418114"/>
              <a:ext cx="548700" cy="474600"/>
            </a:xfrm>
            <a:prstGeom prst="triangle">
              <a:avLst>
                <a:gd fmla="val 50000" name="adj"/>
              </a:avLst>
            </a:prstGeom>
            <a:solidFill>
              <a:srgbClr val="CCCCCC"/>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
          <p:nvSpPr>
            <p:cNvPr id="138" name="Google Shape;138;p31"/>
            <p:cNvSpPr/>
            <p:nvPr/>
          </p:nvSpPr>
          <p:spPr>
            <a:xfrm>
              <a:off x="2319225" y="2141975"/>
              <a:ext cx="1388700" cy="1071000"/>
            </a:xfrm>
            <a:prstGeom prst="frame">
              <a:avLst>
                <a:gd fmla="val 12500" name="adj1"/>
              </a:avLst>
            </a:prstGeom>
            <a:solidFill>
              <a:srgbClr val="D9D9D9"/>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grpSp>
      <p:sp>
        <p:nvSpPr>
          <p:cNvPr id="139" name="Google Shape;139;p31"/>
          <p:cNvSpPr txBox="1"/>
          <p:nvPr>
            <p:ph idx="12" type="sldNum"/>
          </p:nvPr>
        </p:nvSpPr>
        <p:spPr>
          <a:xfrm>
            <a:off x="932595" y="4555000"/>
            <a:ext cx="891000" cy="393600"/>
          </a:xfrm>
          <a:prstGeom prst="rect">
            <a:avLst/>
          </a:prstGeom>
          <a:noFill/>
          <a:ln>
            <a:noFill/>
          </a:ln>
        </p:spPr>
        <p:txBody>
          <a:bodyPr anchorCtr="0" anchor="ctr" bIns="68575" lIns="68575" spcFirstLastPara="1" rIns="68575" wrap="square" tIns="68575">
            <a:noAutofit/>
          </a:bodyPr>
          <a:lstStyle>
            <a:lvl1pPr indent="0" lvl="0"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1pPr>
            <a:lvl2pPr indent="0" lvl="1"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2pPr>
            <a:lvl3pPr indent="0" lvl="2"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3pPr>
            <a:lvl4pPr indent="0" lvl="3"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4pPr>
            <a:lvl5pPr indent="0" lvl="4"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5pPr>
            <a:lvl6pPr indent="0" lvl="5"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6pPr>
            <a:lvl7pPr indent="0" lvl="6"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7pPr>
            <a:lvl8pPr indent="0" lvl="7"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8pPr>
            <a:lvl9pPr indent="0" lvl="8"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
        <p:nvSpPr>
          <p:cNvPr id="140" name="Google Shape;140;p31"/>
          <p:cNvSpPr txBox="1"/>
          <p:nvPr>
            <p:ph idx="2" type="body"/>
          </p:nvPr>
        </p:nvSpPr>
        <p:spPr>
          <a:xfrm>
            <a:off x="120194" y="1371250"/>
            <a:ext cx="1667700" cy="1841700"/>
          </a:xfrm>
          <a:prstGeom prst="rect">
            <a:avLst/>
          </a:prstGeom>
          <a:noFill/>
          <a:ln>
            <a:noFill/>
          </a:ln>
        </p:spPr>
        <p:txBody>
          <a:bodyPr anchorCtr="0" anchor="t" bIns="68575" lIns="68575" spcFirstLastPara="1" rIns="68575" wrap="square" tIns="68575">
            <a:noAutofit/>
          </a:bodyPr>
          <a:lstStyle>
            <a:lvl1pPr indent="-279400" lvl="0" marL="457200" algn="l">
              <a:lnSpc>
                <a:spcPct val="90000"/>
              </a:lnSpc>
              <a:spcBef>
                <a:spcPts val="0"/>
              </a:spcBef>
              <a:spcAft>
                <a:spcPts val="0"/>
              </a:spcAft>
              <a:buClr>
                <a:schemeClr val="dk1"/>
              </a:buClr>
              <a:buSzPts val="800"/>
              <a:buChar char="●"/>
              <a:defRPr/>
            </a:lvl1pPr>
            <a:lvl2pPr indent="-298450" lvl="1" marL="914400" algn="l">
              <a:lnSpc>
                <a:spcPct val="90000"/>
              </a:lnSpc>
              <a:spcBef>
                <a:spcPts val="1600"/>
              </a:spcBef>
              <a:spcAft>
                <a:spcPts val="0"/>
              </a:spcAft>
              <a:buClr>
                <a:schemeClr val="dk1"/>
              </a:buClr>
              <a:buSzPts val="1100"/>
              <a:buChar char="○"/>
              <a:defRPr/>
            </a:lvl2pPr>
            <a:lvl3pPr indent="-298450" lvl="2" marL="1371600" algn="l">
              <a:lnSpc>
                <a:spcPct val="90000"/>
              </a:lnSpc>
              <a:spcBef>
                <a:spcPts val="1600"/>
              </a:spcBef>
              <a:spcAft>
                <a:spcPts val="0"/>
              </a:spcAft>
              <a:buClr>
                <a:schemeClr val="dk1"/>
              </a:buClr>
              <a:buSzPts val="1100"/>
              <a:buChar char="■"/>
              <a:defRPr/>
            </a:lvl3pPr>
            <a:lvl4pPr indent="-298450" lvl="3" marL="1828800" algn="l">
              <a:lnSpc>
                <a:spcPct val="90000"/>
              </a:lnSpc>
              <a:spcBef>
                <a:spcPts val="1600"/>
              </a:spcBef>
              <a:spcAft>
                <a:spcPts val="0"/>
              </a:spcAft>
              <a:buClr>
                <a:schemeClr val="dk1"/>
              </a:buClr>
              <a:buSzPts val="1100"/>
              <a:buChar char="●"/>
              <a:defRPr sz="1400"/>
            </a:lvl4pPr>
            <a:lvl5pPr indent="-298450" lvl="4" marL="2286000" algn="l">
              <a:lnSpc>
                <a:spcPct val="90000"/>
              </a:lnSpc>
              <a:spcBef>
                <a:spcPts val="1600"/>
              </a:spcBef>
              <a:spcAft>
                <a:spcPts val="0"/>
              </a:spcAft>
              <a:buClr>
                <a:schemeClr val="dk1"/>
              </a:buClr>
              <a:buSzPts val="1100"/>
              <a:buChar char="○"/>
              <a:defRPr/>
            </a:lvl5pPr>
            <a:lvl6pPr indent="-298450" lvl="5" marL="2743200" algn="l">
              <a:lnSpc>
                <a:spcPct val="90000"/>
              </a:lnSpc>
              <a:spcBef>
                <a:spcPts val="1600"/>
              </a:spcBef>
              <a:spcAft>
                <a:spcPts val="0"/>
              </a:spcAft>
              <a:buClr>
                <a:schemeClr val="dk1"/>
              </a:buClr>
              <a:buSzPts val="1100"/>
              <a:buChar char="■"/>
              <a:defRPr/>
            </a:lvl6pPr>
            <a:lvl7pPr indent="-298450" lvl="6" marL="3200400" algn="l">
              <a:lnSpc>
                <a:spcPct val="90000"/>
              </a:lnSpc>
              <a:spcBef>
                <a:spcPts val="1600"/>
              </a:spcBef>
              <a:spcAft>
                <a:spcPts val="0"/>
              </a:spcAft>
              <a:buClr>
                <a:schemeClr val="dk1"/>
              </a:buClr>
              <a:buSzPts val="1100"/>
              <a:buChar char="●"/>
              <a:defRPr/>
            </a:lvl7pPr>
            <a:lvl8pPr indent="-298450" lvl="7" marL="3657600" algn="l">
              <a:lnSpc>
                <a:spcPct val="90000"/>
              </a:lnSpc>
              <a:spcBef>
                <a:spcPts val="1600"/>
              </a:spcBef>
              <a:spcAft>
                <a:spcPts val="0"/>
              </a:spcAft>
              <a:buClr>
                <a:schemeClr val="dk1"/>
              </a:buClr>
              <a:buSzPts val="1100"/>
              <a:buChar char="○"/>
              <a:defRPr/>
            </a:lvl8pPr>
            <a:lvl9pPr indent="-298450" lvl="8" marL="4114800" algn="l">
              <a:lnSpc>
                <a:spcPct val="90000"/>
              </a:lnSpc>
              <a:spcBef>
                <a:spcPts val="1600"/>
              </a:spcBef>
              <a:spcAft>
                <a:spcPts val="1600"/>
              </a:spcAft>
              <a:buClr>
                <a:schemeClr val="dk1"/>
              </a:buClr>
              <a:buSzPts val="1100"/>
              <a:buChar char="■"/>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p:cSld name="CUSTOM">
    <p:spTree>
      <p:nvGrpSpPr>
        <p:cNvPr id="141" name="Shape 141"/>
        <p:cNvGrpSpPr/>
        <p:nvPr/>
      </p:nvGrpSpPr>
      <p:grpSpPr>
        <a:xfrm>
          <a:off x="0" y="0"/>
          <a:ext cx="0" cy="0"/>
          <a:chOff x="0" y="0"/>
          <a:chExt cx="0" cy="0"/>
        </a:xfrm>
      </p:grpSpPr>
      <p:sp>
        <p:nvSpPr>
          <p:cNvPr id="142" name="Google Shape;142;p32"/>
          <p:cNvSpPr txBox="1"/>
          <p:nvPr>
            <p:ph type="title"/>
          </p:nvPr>
        </p:nvSpPr>
        <p:spPr>
          <a:xfrm>
            <a:off x="628650" y="273844"/>
            <a:ext cx="7886700" cy="9942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SzPts val="33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eneral – Diagram/Illustration">
  <p:cSld name="General – Diagram/Illustration">
    <p:bg>
      <p:bgPr>
        <a:noFill/>
      </p:bgPr>
    </p:bg>
    <p:spTree>
      <p:nvGrpSpPr>
        <p:cNvPr id="143" name="Shape 143"/>
        <p:cNvGrpSpPr/>
        <p:nvPr/>
      </p:nvGrpSpPr>
      <p:grpSpPr>
        <a:xfrm>
          <a:off x="0" y="0"/>
          <a:ext cx="0" cy="0"/>
          <a:chOff x="0" y="0"/>
          <a:chExt cx="0" cy="0"/>
        </a:xfrm>
      </p:grpSpPr>
      <p:sp>
        <p:nvSpPr>
          <p:cNvPr id="144" name="Google Shape;144;p33"/>
          <p:cNvSpPr/>
          <p:nvPr/>
        </p:nvSpPr>
        <p:spPr>
          <a:xfrm>
            <a:off x="0" y="0"/>
            <a:ext cx="1992000" cy="5143500"/>
          </a:xfrm>
          <a:prstGeom prst="rect">
            <a:avLst/>
          </a:prstGeom>
          <a:solidFill>
            <a:srgbClr val="F8C01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F8C013"/>
              </a:solidFill>
              <a:latin typeface="Calibri"/>
              <a:ea typeface="Calibri"/>
              <a:cs typeface="Calibri"/>
              <a:sym typeface="Calibri"/>
            </a:endParaRPr>
          </a:p>
        </p:txBody>
      </p:sp>
      <p:pic>
        <p:nvPicPr>
          <p:cNvPr descr="LI-RGB-logo-yellow.png" id="145" name="Google Shape;145;p33"/>
          <p:cNvPicPr preferRelativeResize="0"/>
          <p:nvPr/>
        </p:nvPicPr>
        <p:blipFill rotWithShape="1">
          <a:blip r:embed="rId2">
            <a:alphaModFix/>
          </a:blip>
          <a:srcRect b="0" l="0" r="0" t="0"/>
          <a:stretch/>
        </p:blipFill>
        <p:spPr>
          <a:xfrm>
            <a:off x="240775" y="333351"/>
            <a:ext cx="1517557" cy="471757"/>
          </a:xfrm>
          <a:prstGeom prst="rect">
            <a:avLst/>
          </a:prstGeom>
          <a:noFill/>
          <a:ln>
            <a:noFill/>
          </a:ln>
        </p:spPr>
      </p:pic>
      <p:sp>
        <p:nvSpPr>
          <p:cNvPr id="146" name="Google Shape;146;p33"/>
          <p:cNvSpPr txBox="1"/>
          <p:nvPr>
            <p:ph idx="12" type="sldNum"/>
          </p:nvPr>
        </p:nvSpPr>
        <p:spPr>
          <a:xfrm>
            <a:off x="902275" y="4555000"/>
            <a:ext cx="921300" cy="393600"/>
          </a:xfrm>
          <a:prstGeom prst="rect">
            <a:avLst/>
          </a:prstGeom>
          <a:noFill/>
          <a:ln>
            <a:noFill/>
          </a:ln>
        </p:spPr>
        <p:txBody>
          <a:bodyPr anchorCtr="0" anchor="ctr" bIns="68575" lIns="68575" spcFirstLastPara="1" rIns="68575" wrap="square" tIns="68575">
            <a:noAutofit/>
          </a:bodyPr>
          <a:lstStyle>
            <a:lvl1pPr indent="0" lvl="0"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1pPr>
            <a:lvl2pPr indent="0" lvl="1"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2pPr>
            <a:lvl3pPr indent="0" lvl="2"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3pPr>
            <a:lvl4pPr indent="0" lvl="3"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4pPr>
            <a:lvl5pPr indent="0" lvl="4"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5pPr>
            <a:lvl6pPr indent="0" lvl="5"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6pPr>
            <a:lvl7pPr indent="0" lvl="6"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7pPr>
            <a:lvl8pPr indent="0" lvl="7"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8pPr>
            <a:lvl9pPr indent="0" lvl="8"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
        <p:nvSpPr>
          <p:cNvPr id="147" name="Google Shape;147;p33"/>
          <p:cNvSpPr txBox="1"/>
          <p:nvPr>
            <p:ph idx="1" type="body"/>
          </p:nvPr>
        </p:nvSpPr>
        <p:spPr>
          <a:xfrm>
            <a:off x="120194" y="1371250"/>
            <a:ext cx="1667700" cy="1841700"/>
          </a:xfrm>
          <a:prstGeom prst="rect">
            <a:avLst/>
          </a:prstGeom>
          <a:noFill/>
          <a:ln>
            <a:noFill/>
          </a:ln>
        </p:spPr>
        <p:txBody>
          <a:bodyPr anchorCtr="0" anchor="t" bIns="68575" lIns="68575" spcFirstLastPara="1" rIns="68575" wrap="square" tIns="68575">
            <a:noAutofit/>
          </a:bodyPr>
          <a:lstStyle>
            <a:lvl1pPr indent="-279400" lvl="0" marL="457200" algn="l">
              <a:lnSpc>
                <a:spcPct val="90000"/>
              </a:lnSpc>
              <a:spcBef>
                <a:spcPts val="0"/>
              </a:spcBef>
              <a:spcAft>
                <a:spcPts val="0"/>
              </a:spcAft>
              <a:buClr>
                <a:schemeClr val="dk1"/>
              </a:buClr>
              <a:buSzPts val="800"/>
              <a:buChar char="●"/>
              <a:defRPr/>
            </a:lvl1pPr>
            <a:lvl2pPr indent="-298450" lvl="1" marL="914400" algn="l">
              <a:lnSpc>
                <a:spcPct val="90000"/>
              </a:lnSpc>
              <a:spcBef>
                <a:spcPts val="1600"/>
              </a:spcBef>
              <a:spcAft>
                <a:spcPts val="0"/>
              </a:spcAft>
              <a:buClr>
                <a:schemeClr val="dk1"/>
              </a:buClr>
              <a:buSzPts val="1100"/>
              <a:buChar char="○"/>
              <a:defRPr/>
            </a:lvl2pPr>
            <a:lvl3pPr indent="-298450" lvl="2" marL="1371600" algn="l">
              <a:lnSpc>
                <a:spcPct val="90000"/>
              </a:lnSpc>
              <a:spcBef>
                <a:spcPts val="1600"/>
              </a:spcBef>
              <a:spcAft>
                <a:spcPts val="0"/>
              </a:spcAft>
              <a:buClr>
                <a:schemeClr val="dk1"/>
              </a:buClr>
              <a:buSzPts val="1100"/>
              <a:buChar char="■"/>
              <a:defRPr/>
            </a:lvl3pPr>
            <a:lvl4pPr indent="-298450" lvl="3" marL="1828800" algn="l">
              <a:lnSpc>
                <a:spcPct val="90000"/>
              </a:lnSpc>
              <a:spcBef>
                <a:spcPts val="1600"/>
              </a:spcBef>
              <a:spcAft>
                <a:spcPts val="0"/>
              </a:spcAft>
              <a:buClr>
                <a:schemeClr val="dk1"/>
              </a:buClr>
              <a:buSzPts val="1100"/>
              <a:buChar char="●"/>
              <a:defRPr sz="1400"/>
            </a:lvl4pPr>
            <a:lvl5pPr indent="-298450" lvl="4" marL="2286000" algn="l">
              <a:lnSpc>
                <a:spcPct val="90000"/>
              </a:lnSpc>
              <a:spcBef>
                <a:spcPts val="1600"/>
              </a:spcBef>
              <a:spcAft>
                <a:spcPts val="0"/>
              </a:spcAft>
              <a:buClr>
                <a:schemeClr val="dk1"/>
              </a:buClr>
              <a:buSzPts val="1100"/>
              <a:buChar char="○"/>
              <a:defRPr/>
            </a:lvl5pPr>
            <a:lvl6pPr indent="-298450" lvl="5" marL="2743200" algn="l">
              <a:lnSpc>
                <a:spcPct val="90000"/>
              </a:lnSpc>
              <a:spcBef>
                <a:spcPts val="1600"/>
              </a:spcBef>
              <a:spcAft>
                <a:spcPts val="0"/>
              </a:spcAft>
              <a:buClr>
                <a:schemeClr val="dk1"/>
              </a:buClr>
              <a:buSzPts val="1100"/>
              <a:buChar char="■"/>
              <a:defRPr/>
            </a:lvl6pPr>
            <a:lvl7pPr indent="-298450" lvl="6" marL="3200400" algn="l">
              <a:lnSpc>
                <a:spcPct val="90000"/>
              </a:lnSpc>
              <a:spcBef>
                <a:spcPts val="1600"/>
              </a:spcBef>
              <a:spcAft>
                <a:spcPts val="0"/>
              </a:spcAft>
              <a:buClr>
                <a:schemeClr val="dk1"/>
              </a:buClr>
              <a:buSzPts val="1100"/>
              <a:buChar char="●"/>
              <a:defRPr/>
            </a:lvl7pPr>
            <a:lvl8pPr indent="-298450" lvl="7" marL="3657600" algn="l">
              <a:lnSpc>
                <a:spcPct val="90000"/>
              </a:lnSpc>
              <a:spcBef>
                <a:spcPts val="1600"/>
              </a:spcBef>
              <a:spcAft>
                <a:spcPts val="0"/>
              </a:spcAft>
              <a:buClr>
                <a:schemeClr val="dk1"/>
              </a:buClr>
              <a:buSzPts val="1100"/>
              <a:buChar char="○"/>
              <a:defRPr/>
            </a:lvl8pPr>
            <a:lvl9pPr indent="-298450" lvl="8" marL="4114800" algn="l">
              <a:lnSpc>
                <a:spcPct val="90000"/>
              </a:lnSpc>
              <a:spcBef>
                <a:spcPts val="1600"/>
              </a:spcBef>
              <a:spcAft>
                <a:spcPts val="1600"/>
              </a:spcAft>
              <a:buClr>
                <a:schemeClr val="dk1"/>
              </a:buClr>
              <a:buSzPts val="1100"/>
              <a:buChar char="■"/>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eneral">
  <p:cSld name="General">
    <p:bg>
      <p:bgPr>
        <a:noFill/>
      </p:bgPr>
    </p:bg>
    <p:spTree>
      <p:nvGrpSpPr>
        <p:cNvPr id="148" name="Shape 148"/>
        <p:cNvGrpSpPr/>
        <p:nvPr/>
      </p:nvGrpSpPr>
      <p:grpSpPr>
        <a:xfrm>
          <a:off x="0" y="0"/>
          <a:ext cx="0" cy="0"/>
          <a:chOff x="0" y="0"/>
          <a:chExt cx="0" cy="0"/>
        </a:xfrm>
      </p:grpSpPr>
      <p:sp>
        <p:nvSpPr>
          <p:cNvPr id="149" name="Google Shape;149;p34"/>
          <p:cNvSpPr txBox="1"/>
          <p:nvPr>
            <p:ph type="title"/>
          </p:nvPr>
        </p:nvSpPr>
        <p:spPr>
          <a:xfrm>
            <a:off x="2188475" y="350400"/>
            <a:ext cx="6270000" cy="841800"/>
          </a:xfrm>
          <a:prstGeom prst="rect">
            <a:avLst/>
          </a:prstGeom>
          <a:noFill/>
          <a:ln>
            <a:noFill/>
          </a:ln>
        </p:spPr>
        <p:txBody>
          <a:bodyPr anchorCtr="0" anchor="t" bIns="68575" lIns="68575" spcFirstLastPara="1" rIns="68575" wrap="square" tIns="68575">
            <a:noAutofit/>
          </a:bodyPr>
          <a:lstStyle>
            <a:lvl1pPr lvl="0" algn="l">
              <a:lnSpc>
                <a:spcPct val="90000"/>
              </a:lnSpc>
              <a:spcBef>
                <a:spcPts val="0"/>
              </a:spcBef>
              <a:spcAft>
                <a:spcPts val="0"/>
              </a:spcAft>
              <a:buClr>
                <a:srgbClr val="171717"/>
              </a:buClr>
              <a:buSzPts val="2300"/>
              <a:buFont typeface="Calibri"/>
              <a:buNone/>
              <a:defRPr b="1" sz="3000">
                <a:solidFill>
                  <a:srgbClr val="171717"/>
                </a:solidFill>
              </a:defRPr>
            </a:lvl1pPr>
            <a:lvl2pPr lvl="1" algn="ctr">
              <a:lnSpc>
                <a:spcPct val="100000"/>
              </a:lnSpc>
              <a:spcBef>
                <a:spcPts val="0"/>
              </a:spcBef>
              <a:spcAft>
                <a:spcPts val="0"/>
              </a:spcAft>
              <a:buSzPts val="2700"/>
              <a:buNone/>
              <a:defRPr sz="3600"/>
            </a:lvl2pPr>
            <a:lvl3pPr lvl="2" algn="ctr">
              <a:lnSpc>
                <a:spcPct val="100000"/>
              </a:lnSpc>
              <a:spcBef>
                <a:spcPts val="0"/>
              </a:spcBef>
              <a:spcAft>
                <a:spcPts val="0"/>
              </a:spcAft>
              <a:buSzPts val="2700"/>
              <a:buNone/>
              <a:defRPr sz="3600"/>
            </a:lvl3pPr>
            <a:lvl4pPr lvl="3" algn="ctr">
              <a:lnSpc>
                <a:spcPct val="100000"/>
              </a:lnSpc>
              <a:spcBef>
                <a:spcPts val="0"/>
              </a:spcBef>
              <a:spcAft>
                <a:spcPts val="0"/>
              </a:spcAft>
              <a:buSzPts val="2700"/>
              <a:buNone/>
              <a:defRPr sz="3600"/>
            </a:lvl4pPr>
            <a:lvl5pPr lvl="4" algn="ctr">
              <a:lnSpc>
                <a:spcPct val="100000"/>
              </a:lnSpc>
              <a:spcBef>
                <a:spcPts val="0"/>
              </a:spcBef>
              <a:spcAft>
                <a:spcPts val="0"/>
              </a:spcAft>
              <a:buSzPts val="2700"/>
              <a:buNone/>
              <a:defRPr sz="3600"/>
            </a:lvl5pPr>
            <a:lvl6pPr lvl="5" algn="ctr">
              <a:lnSpc>
                <a:spcPct val="100000"/>
              </a:lnSpc>
              <a:spcBef>
                <a:spcPts val="0"/>
              </a:spcBef>
              <a:spcAft>
                <a:spcPts val="0"/>
              </a:spcAft>
              <a:buSzPts val="2700"/>
              <a:buNone/>
              <a:defRPr sz="3600"/>
            </a:lvl6pPr>
            <a:lvl7pPr lvl="6" algn="ctr">
              <a:lnSpc>
                <a:spcPct val="100000"/>
              </a:lnSpc>
              <a:spcBef>
                <a:spcPts val="0"/>
              </a:spcBef>
              <a:spcAft>
                <a:spcPts val="0"/>
              </a:spcAft>
              <a:buSzPts val="2700"/>
              <a:buNone/>
              <a:defRPr sz="3600"/>
            </a:lvl7pPr>
            <a:lvl8pPr lvl="7" algn="ctr">
              <a:lnSpc>
                <a:spcPct val="100000"/>
              </a:lnSpc>
              <a:spcBef>
                <a:spcPts val="0"/>
              </a:spcBef>
              <a:spcAft>
                <a:spcPts val="0"/>
              </a:spcAft>
              <a:buSzPts val="2700"/>
              <a:buNone/>
              <a:defRPr sz="3600"/>
            </a:lvl8pPr>
            <a:lvl9pPr lvl="8" algn="ctr">
              <a:lnSpc>
                <a:spcPct val="100000"/>
              </a:lnSpc>
              <a:spcBef>
                <a:spcPts val="0"/>
              </a:spcBef>
              <a:spcAft>
                <a:spcPts val="0"/>
              </a:spcAft>
              <a:buSzPts val="2700"/>
              <a:buNone/>
              <a:defRPr sz="3600"/>
            </a:lvl9pPr>
          </a:lstStyle>
          <a:p/>
        </p:txBody>
      </p:sp>
      <p:sp>
        <p:nvSpPr>
          <p:cNvPr id="150" name="Google Shape;150;p34"/>
          <p:cNvSpPr/>
          <p:nvPr/>
        </p:nvSpPr>
        <p:spPr>
          <a:xfrm>
            <a:off x="0" y="0"/>
            <a:ext cx="1992000" cy="5143500"/>
          </a:xfrm>
          <a:prstGeom prst="rect">
            <a:avLst/>
          </a:prstGeom>
          <a:solidFill>
            <a:srgbClr val="F8C01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F8C013"/>
              </a:solidFill>
              <a:latin typeface="Calibri"/>
              <a:ea typeface="Calibri"/>
              <a:cs typeface="Calibri"/>
              <a:sym typeface="Calibri"/>
            </a:endParaRPr>
          </a:p>
        </p:txBody>
      </p:sp>
      <p:pic>
        <p:nvPicPr>
          <p:cNvPr descr="LI-RGB-logo-yellow.png" id="151" name="Google Shape;151;p34"/>
          <p:cNvPicPr preferRelativeResize="0"/>
          <p:nvPr/>
        </p:nvPicPr>
        <p:blipFill rotWithShape="1">
          <a:blip r:embed="rId2">
            <a:alphaModFix/>
          </a:blip>
          <a:srcRect b="0" l="0" r="0" t="0"/>
          <a:stretch/>
        </p:blipFill>
        <p:spPr>
          <a:xfrm>
            <a:off x="240775" y="333351"/>
            <a:ext cx="1517557" cy="471757"/>
          </a:xfrm>
          <a:prstGeom prst="rect">
            <a:avLst/>
          </a:prstGeom>
          <a:noFill/>
          <a:ln>
            <a:noFill/>
          </a:ln>
        </p:spPr>
      </p:pic>
      <p:sp>
        <p:nvSpPr>
          <p:cNvPr id="152" name="Google Shape;152;p34"/>
          <p:cNvSpPr txBox="1"/>
          <p:nvPr>
            <p:ph idx="1" type="body"/>
          </p:nvPr>
        </p:nvSpPr>
        <p:spPr>
          <a:xfrm>
            <a:off x="2218825" y="1371250"/>
            <a:ext cx="6329400" cy="3240300"/>
          </a:xfrm>
          <a:prstGeom prst="rect">
            <a:avLst/>
          </a:prstGeom>
          <a:noFill/>
          <a:ln>
            <a:noFill/>
          </a:ln>
        </p:spPr>
        <p:txBody>
          <a:bodyPr anchorCtr="0" anchor="t" bIns="68575" lIns="68575" spcFirstLastPara="1" rIns="68575" wrap="square" tIns="68575">
            <a:noAutofit/>
          </a:bodyPr>
          <a:lstStyle>
            <a:lvl1pPr indent="-279400" lvl="0" marL="457200" algn="l">
              <a:lnSpc>
                <a:spcPct val="90000"/>
              </a:lnSpc>
              <a:spcBef>
                <a:spcPts val="0"/>
              </a:spcBef>
              <a:spcAft>
                <a:spcPts val="0"/>
              </a:spcAft>
              <a:buClr>
                <a:schemeClr val="dk1"/>
              </a:buClr>
              <a:buSzPts val="800"/>
              <a:buChar char="●"/>
              <a:defRPr/>
            </a:lvl1pPr>
            <a:lvl2pPr indent="-298450" lvl="1" marL="914400" algn="l">
              <a:lnSpc>
                <a:spcPct val="90000"/>
              </a:lnSpc>
              <a:spcBef>
                <a:spcPts val="1600"/>
              </a:spcBef>
              <a:spcAft>
                <a:spcPts val="0"/>
              </a:spcAft>
              <a:buClr>
                <a:schemeClr val="dk1"/>
              </a:buClr>
              <a:buSzPts val="1100"/>
              <a:buChar char="○"/>
              <a:defRPr/>
            </a:lvl2pPr>
            <a:lvl3pPr indent="-298450" lvl="2" marL="1371600" algn="l">
              <a:lnSpc>
                <a:spcPct val="90000"/>
              </a:lnSpc>
              <a:spcBef>
                <a:spcPts val="1600"/>
              </a:spcBef>
              <a:spcAft>
                <a:spcPts val="0"/>
              </a:spcAft>
              <a:buClr>
                <a:schemeClr val="dk1"/>
              </a:buClr>
              <a:buSzPts val="1100"/>
              <a:buChar char="■"/>
              <a:defRPr/>
            </a:lvl3pPr>
            <a:lvl4pPr indent="-298450" lvl="3" marL="1828800" algn="l">
              <a:lnSpc>
                <a:spcPct val="90000"/>
              </a:lnSpc>
              <a:spcBef>
                <a:spcPts val="1600"/>
              </a:spcBef>
              <a:spcAft>
                <a:spcPts val="0"/>
              </a:spcAft>
              <a:buClr>
                <a:schemeClr val="dk1"/>
              </a:buClr>
              <a:buSzPts val="1100"/>
              <a:buChar char="●"/>
              <a:defRPr sz="1400"/>
            </a:lvl4pPr>
            <a:lvl5pPr indent="-298450" lvl="4" marL="2286000" algn="l">
              <a:lnSpc>
                <a:spcPct val="90000"/>
              </a:lnSpc>
              <a:spcBef>
                <a:spcPts val="1600"/>
              </a:spcBef>
              <a:spcAft>
                <a:spcPts val="0"/>
              </a:spcAft>
              <a:buClr>
                <a:schemeClr val="dk1"/>
              </a:buClr>
              <a:buSzPts val="1100"/>
              <a:buChar char="○"/>
              <a:defRPr/>
            </a:lvl5pPr>
            <a:lvl6pPr indent="-298450" lvl="5" marL="2743200" algn="l">
              <a:lnSpc>
                <a:spcPct val="90000"/>
              </a:lnSpc>
              <a:spcBef>
                <a:spcPts val="1600"/>
              </a:spcBef>
              <a:spcAft>
                <a:spcPts val="0"/>
              </a:spcAft>
              <a:buClr>
                <a:schemeClr val="dk1"/>
              </a:buClr>
              <a:buSzPts val="1100"/>
              <a:buChar char="■"/>
              <a:defRPr/>
            </a:lvl6pPr>
            <a:lvl7pPr indent="-298450" lvl="6" marL="3200400" algn="l">
              <a:lnSpc>
                <a:spcPct val="90000"/>
              </a:lnSpc>
              <a:spcBef>
                <a:spcPts val="1600"/>
              </a:spcBef>
              <a:spcAft>
                <a:spcPts val="0"/>
              </a:spcAft>
              <a:buClr>
                <a:schemeClr val="dk1"/>
              </a:buClr>
              <a:buSzPts val="1100"/>
              <a:buChar char="●"/>
              <a:defRPr/>
            </a:lvl7pPr>
            <a:lvl8pPr indent="-298450" lvl="7" marL="3657600" algn="l">
              <a:lnSpc>
                <a:spcPct val="90000"/>
              </a:lnSpc>
              <a:spcBef>
                <a:spcPts val="1600"/>
              </a:spcBef>
              <a:spcAft>
                <a:spcPts val="0"/>
              </a:spcAft>
              <a:buClr>
                <a:schemeClr val="dk1"/>
              </a:buClr>
              <a:buSzPts val="1100"/>
              <a:buChar char="○"/>
              <a:defRPr/>
            </a:lvl8pPr>
            <a:lvl9pPr indent="-298450" lvl="8" marL="4114800" algn="l">
              <a:lnSpc>
                <a:spcPct val="90000"/>
              </a:lnSpc>
              <a:spcBef>
                <a:spcPts val="1600"/>
              </a:spcBef>
              <a:spcAft>
                <a:spcPts val="1600"/>
              </a:spcAft>
              <a:buClr>
                <a:schemeClr val="dk1"/>
              </a:buClr>
              <a:buSzPts val="1100"/>
              <a:buChar char="■"/>
              <a:defRPr/>
            </a:lvl9pPr>
          </a:lstStyle>
          <a:p/>
        </p:txBody>
      </p:sp>
      <p:sp>
        <p:nvSpPr>
          <p:cNvPr id="153" name="Google Shape;153;p34"/>
          <p:cNvSpPr txBox="1"/>
          <p:nvPr>
            <p:ph idx="12" type="sldNum"/>
          </p:nvPr>
        </p:nvSpPr>
        <p:spPr>
          <a:xfrm>
            <a:off x="932595" y="4555000"/>
            <a:ext cx="891000" cy="393600"/>
          </a:xfrm>
          <a:prstGeom prst="rect">
            <a:avLst/>
          </a:prstGeom>
          <a:noFill/>
          <a:ln>
            <a:noFill/>
          </a:ln>
        </p:spPr>
        <p:txBody>
          <a:bodyPr anchorCtr="0" anchor="ctr" bIns="68575" lIns="68575" spcFirstLastPara="1" rIns="68575" wrap="square" tIns="68575">
            <a:noAutofit/>
          </a:bodyPr>
          <a:lstStyle>
            <a:lvl1pPr indent="0" lvl="0"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1pPr>
            <a:lvl2pPr indent="0" lvl="1"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2pPr>
            <a:lvl3pPr indent="0" lvl="2"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3pPr>
            <a:lvl4pPr indent="0" lvl="3"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4pPr>
            <a:lvl5pPr indent="0" lvl="4"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5pPr>
            <a:lvl6pPr indent="0" lvl="5"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6pPr>
            <a:lvl7pPr indent="0" lvl="6"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7pPr>
            <a:lvl8pPr indent="0" lvl="7"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8pPr>
            <a:lvl9pPr indent="0" lvl="8"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 Header">
    <p:spTree>
      <p:nvGrpSpPr>
        <p:cNvPr id="154" name="Shape 154"/>
        <p:cNvGrpSpPr/>
        <p:nvPr/>
      </p:nvGrpSpPr>
      <p:grpSpPr>
        <a:xfrm>
          <a:off x="0" y="0"/>
          <a:ext cx="0" cy="0"/>
          <a:chOff x="0" y="0"/>
          <a:chExt cx="0" cy="0"/>
        </a:xfrm>
      </p:grpSpPr>
      <p:sp>
        <p:nvSpPr>
          <p:cNvPr id="155" name="Google Shape;155;p35"/>
          <p:cNvSpPr txBox="1"/>
          <p:nvPr>
            <p:ph type="title"/>
          </p:nvPr>
        </p:nvSpPr>
        <p:spPr>
          <a:xfrm>
            <a:off x="623888" y="1282304"/>
            <a:ext cx="7886700" cy="2139600"/>
          </a:xfrm>
          <a:prstGeom prst="rect">
            <a:avLst/>
          </a:prstGeom>
          <a:noFill/>
          <a:ln>
            <a:noFill/>
          </a:ln>
        </p:spPr>
        <p:txBody>
          <a:bodyPr anchorCtr="0" anchor="b" bIns="34275" lIns="68575" spcFirstLastPara="1" rIns="68575" wrap="square" tIns="34275">
            <a:noAutofit/>
          </a:bodyPr>
          <a:lstStyle>
            <a:lvl1pPr lvl="0" algn="l">
              <a:lnSpc>
                <a:spcPct val="90000"/>
              </a:lnSpc>
              <a:spcBef>
                <a:spcPts val="0"/>
              </a:spcBef>
              <a:spcAft>
                <a:spcPts val="0"/>
              </a:spcAft>
              <a:buClr>
                <a:schemeClr val="dk1"/>
              </a:buClr>
              <a:buSzPts val="4500"/>
              <a:buFont typeface="Calibri"/>
              <a:buNone/>
              <a:defRPr sz="45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56" name="Google Shape;156;p35"/>
          <p:cNvSpPr txBox="1"/>
          <p:nvPr>
            <p:ph idx="1" type="body"/>
          </p:nvPr>
        </p:nvSpPr>
        <p:spPr>
          <a:xfrm>
            <a:off x="623888" y="3442097"/>
            <a:ext cx="7886700" cy="1125000"/>
          </a:xfrm>
          <a:prstGeom prst="rect">
            <a:avLst/>
          </a:prstGeom>
          <a:noFill/>
          <a:ln>
            <a:noFill/>
          </a:ln>
        </p:spPr>
        <p:txBody>
          <a:bodyPr anchorCtr="0" anchor="t" bIns="34275" lIns="68575" spcFirstLastPara="1" rIns="68575" wrap="square" tIns="34275">
            <a:noAutofit/>
          </a:bodyPr>
          <a:lstStyle>
            <a:lvl1pPr indent="-228600" lvl="0" marL="457200" algn="l">
              <a:lnSpc>
                <a:spcPct val="90000"/>
              </a:lnSpc>
              <a:spcBef>
                <a:spcPts val="800"/>
              </a:spcBef>
              <a:spcAft>
                <a:spcPts val="0"/>
              </a:spcAft>
              <a:buClr>
                <a:srgbClr val="888888"/>
              </a:buClr>
              <a:buSzPts val="1800"/>
              <a:buNone/>
              <a:defRPr sz="1800">
                <a:solidFill>
                  <a:srgbClr val="888888"/>
                </a:solidFill>
              </a:defRPr>
            </a:lvl1pPr>
            <a:lvl2pPr indent="-228600" lvl="1" marL="914400" algn="l">
              <a:lnSpc>
                <a:spcPct val="90000"/>
              </a:lnSpc>
              <a:spcBef>
                <a:spcPts val="400"/>
              </a:spcBef>
              <a:spcAft>
                <a:spcPts val="0"/>
              </a:spcAft>
              <a:buClr>
                <a:srgbClr val="888888"/>
              </a:buClr>
              <a:buSzPts val="1500"/>
              <a:buNone/>
              <a:defRPr sz="1500">
                <a:solidFill>
                  <a:srgbClr val="888888"/>
                </a:solidFill>
              </a:defRPr>
            </a:lvl2pPr>
            <a:lvl3pPr indent="-228600" lvl="2" marL="1371600" algn="l">
              <a:lnSpc>
                <a:spcPct val="90000"/>
              </a:lnSpc>
              <a:spcBef>
                <a:spcPts val="400"/>
              </a:spcBef>
              <a:spcAft>
                <a:spcPts val="0"/>
              </a:spcAft>
              <a:buClr>
                <a:srgbClr val="888888"/>
              </a:buClr>
              <a:buSzPts val="1400"/>
              <a:buNone/>
              <a:defRPr sz="1400">
                <a:solidFill>
                  <a:srgbClr val="888888"/>
                </a:solidFill>
              </a:defRPr>
            </a:lvl3pPr>
            <a:lvl4pPr indent="-228600" lvl="3" marL="1828800" algn="l">
              <a:lnSpc>
                <a:spcPct val="90000"/>
              </a:lnSpc>
              <a:spcBef>
                <a:spcPts val="400"/>
              </a:spcBef>
              <a:spcAft>
                <a:spcPts val="0"/>
              </a:spcAft>
              <a:buClr>
                <a:srgbClr val="888888"/>
              </a:buClr>
              <a:buSzPts val="1200"/>
              <a:buNone/>
              <a:defRPr sz="1200">
                <a:solidFill>
                  <a:srgbClr val="888888"/>
                </a:solidFill>
              </a:defRPr>
            </a:lvl4pPr>
            <a:lvl5pPr indent="-228600" lvl="4" marL="2286000" algn="l">
              <a:lnSpc>
                <a:spcPct val="90000"/>
              </a:lnSpc>
              <a:spcBef>
                <a:spcPts val="400"/>
              </a:spcBef>
              <a:spcAft>
                <a:spcPts val="0"/>
              </a:spcAft>
              <a:buClr>
                <a:srgbClr val="888888"/>
              </a:buClr>
              <a:buSzPts val="1200"/>
              <a:buNone/>
              <a:defRPr sz="1200">
                <a:solidFill>
                  <a:srgbClr val="888888"/>
                </a:solidFill>
              </a:defRPr>
            </a:lvl5pPr>
            <a:lvl6pPr indent="-228600" lvl="5" marL="2743200" algn="l">
              <a:lnSpc>
                <a:spcPct val="90000"/>
              </a:lnSpc>
              <a:spcBef>
                <a:spcPts val="400"/>
              </a:spcBef>
              <a:spcAft>
                <a:spcPts val="0"/>
              </a:spcAft>
              <a:buClr>
                <a:srgbClr val="888888"/>
              </a:buClr>
              <a:buSzPts val="1200"/>
              <a:buNone/>
              <a:defRPr sz="1200">
                <a:solidFill>
                  <a:srgbClr val="888888"/>
                </a:solidFill>
              </a:defRPr>
            </a:lvl6pPr>
            <a:lvl7pPr indent="-228600" lvl="6" marL="3200400" algn="l">
              <a:lnSpc>
                <a:spcPct val="90000"/>
              </a:lnSpc>
              <a:spcBef>
                <a:spcPts val="400"/>
              </a:spcBef>
              <a:spcAft>
                <a:spcPts val="0"/>
              </a:spcAft>
              <a:buClr>
                <a:srgbClr val="888888"/>
              </a:buClr>
              <a:buSzPts val="1200"/>
              <a:buNone/>
              <a:defRPr sz="1200">
                <a:solidFill>
                  <a:srgbClr val="888888"/>
                </a:solidFill>
              </a:defRPr>
            </a:lvl7pPr>
            <a:lvl8pPr indent="-228600" lvl="7" marL="3657600" algn="l">
              <a:lnSpc>
                <a:spcPct val="90000"/>
              </a:lnSpc>
              <a:spcBef>
                <a:spcPts val="400"/>
              </a:spcBef>
              <a:spcAft>
                <a:spcPts val="0"/>
              </a:spcAft>
              <a:buClr>
                <a:srgbClr val="888888"/>
              </a:buClr>
              <a:buSzPts val="1200"/>
              <a:buNone/>
              <a:defRPr sz="1200">
                <a:solidFill>
                  <a:srgbClr val="888888"/>
                </a:solidFill>
              </a:defRPr>
            </a:lvl8pPr>
            <a:lvl9pPr indent="-228600" lvl="8" marL="4114800" algn="l">
              <a:lnSpc>
                <a:spcPct val="90000"/>
              </a:lnSpc>
              <a:spcBef>
                <a:spcPts val="400"/>
              </a:spcBef>
              <a:spcAft>
                <a:spcPts val="0"/>
              </a:spcAft>
              <a:buClr>
                <a:srgbClr val="888888"/>
              </a:buClr>
              <a:buSzPts val="1200"/>
              <a:buNone/>
              <a:defRPr sz="1200">
                <a:solidFill>
                  <a:srgbClr val="888888"/>
                </a:solidFill>
              </a:defRPr>
            </a:lvl9pPr>
          </a:lstStyle>
          <a:p/>
        </p:txBody>
      </p:sp>
      <p:sp>
        <p:nvSpPr>
          <p:cNvPr id="157" name="Google Shape;157;p35"/>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58" name="Google Shape;158;p35"/>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59" name="Google Shape;159;p35"/>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160" name="Shape 160"/>
        <p:cNvGrpSpPr/>
        <p:nvPr/>
      </p:nvGrpSpPr>
      <p:grpSpPr>
        <a:xfrm>
          <a:off x="0" y="0"/>
          <a:ext cx="0" cy="0"/>
          <a:chOff x="0" y="0"/>
          <a:chExt cx="0" cy="0"/>
        </a:xfrm>
      </p:grpSpPr>
      <p:sp>
        <p:nvSpPr>
          <p:cNvPr id="161" name="Google Shape;161;p36"/>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62" name="Google Shape;162;p36"/>
          <p:cNvSpPr txBox="1"/>
          <p:nvPr>
            <p:ph idx="1" type="body"/>
          </p:nvPr>
        </p:nvSpPr>
        <p:spPr>
          <a:xfrm>
            <a:off x="628650" y="1369219"/>
            <a:ext cx="3886200" cy="32634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3" name="Google Shape;163;p36"/>
          <p:cNvSpPr txBox="1"/>
          <p:nvPr>
            <p:ph idx="2" type="body"/>
          </p:nvPr>
        </p:nvSpPr>
        <p:spPr>
          <a:xfrm>
            <a:off x="4629150" y="1369219"/>
            <a:ext cx="3886200" cy="32634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4" name="Google Shape;164;p36"/>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65" name="Google Shape;165;p36"/>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66" name="Google Shape;166;p36"/>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167" name="Shape 167"/>
        <p:cNvGrpSpPr/>
        <p:nvPr/>
      </p:nvGrpSpPr>
      <p:grpSpPr>
        <a:xfrm>
          <a:off x="0" y="0"/>
          <a:ext cx="0" cy="0"/>
          <a:chOff x="0" y="0"/>
          <a:chExt cx="0" cy="0"/>
        </a:xfrm>
      </p:grpSpPr>
      <p:sp>
        <p:nvSpPr>
          <p:cNvPr id="168" name="Google Shape;168;p37"/>
          <p:cNvSpPr txBox="1"/>
          <p:nvPr>
            <p:ph type="title"/>
          </p:nvPr>
        </p:nvSpPr>
        <p:spPr>
          <a:xfrm>
            <a:off x="629841"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69" name="Google Shape;169;p37"/>
          <p:cNvSpPr txBox="1"/>
          <p:nvPr>
            <p:ph idx="1" type="body"/>
          </p:nvPr>
        </p:nvSpPr>
        <p:spPr>
          <a:xfrm>
            <a:off x="629841" y="1260872"/>
            <a:ext cx="3868200" cy="618000"/>
          </a:xfrm>
          <a:prstGeom prst="rect">
            <a:avLst/>
          </a:prstGeom>
          <a:noFill/>
          <a:ln>
            <a:noFill/>
          </a:ln>
        </p:spPr>
        <p:txBody>
          <a:bodyPr anchorCtr="0" anchor="b" bIns="34275" lIns="68575" spcFirstLastPara="1" rIns="68575" wrap="square" tIns="34275">
            <a:noAutofit/>
          </a:bodyPr>
          <a:lstStyle>
            <a:lvl1pPr indent="-228600" lvl="0" marL="457200" algn="l">
              <a:lnSpc>
                <a:spcPct val="90000"/>
              </a:lnSpc>
              <a:spcBef>
                <a:spcPts val="800"/>
              </a:spcBef>
              <a:spcAft>
                <a:spcPts val="0"/>
              </a:spcAft>
              <a:buClr>
                <a:schemeClr val="dk1"/>
              </a:buClr>
              <a:buSzPts val="1800"/>
              <a:buNone/>
              <a:defRPr b="1" sz="1800"/>
            </a:lvl1pPr>
            <a:lvl2pPr indent="-228600" lvl="1" marL="914400" algn="l">
              <a:lnSpc>
                <a:spcPct val="90000"/>
              </a:lnSpc>
              <a:spcBef>
                <a:spcPts val="400"/>
              </a:spcBef>
              <a:spcAft>
                <a:spcPts val="0"/>
              </a:spcAft>
              <a:buClr>
                <a:schemeClr val="dk1"/>
              </a:buClr>
              <a:buSzPts val="1500"/>
              <a:buNone/>
              <a:defRPr b="1" sz="1500"/>
            </a:lvl2pPr>
            <a:lvl3pPr indent="-228600" lvl="2" marL="1371600" algn="l">
              <a:lnSpc>
                <a:spcPct val="90000"/>
              </a:lnSpc>
              <a:spcBef>
                <a:spcPts val="400"/>
              </a:spcBef>
              <a:spcAft>
                <a:spcPts val="0"/>
              </a:spcAft>
              <a:buClr>
                <a:schemeClr val="dk1"/>
              </a:buClr>
              <a:buSzPts val="1400"/>
              <a:buNone/>
              <a:defRPr b="1" sz="1400"/>
            </a:lvl3pPr>
            <a:lvl4pPr indent="-228600" lvl="3" marL="1828800" algn="l">
              <a:lnSpc>
                <a:spcPct val="90000"/>
              </a:lnSpc>
              <a:spcBef>
                <a:spcPts val="400"/>
              </a:spcBef>
              <a:spcAft>
                <a:spcPts val="0"/>
              </a:spcAft>
              <a:buClr>
                <a:schemeClr val="dk1"/>
              </a:buClr>
              <a:buSzPts val="1200"/>
              <a:buNone/>
              <a:defRPr b="1" sz="1200"/>
            </a:lvl4pPr>
            <a:lvl5pPr indent="-228600" lvl="4" marL="2286000" algn="l">
              <a:lnSpc>
                <a:spcPct val="90000"/>
              </a:lnSpc>
              <a:spcBef>
                <a:spcPts val="400"/>
              </a:spcBef>
              <a:spcAft>
                <a:spcPts val="0"/>
              </a:spcAft>
              <a:buClr>
                <a:schemeClr val="dk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170" name="Google Shape;170;p37"/>
          <p:cNvSpPr txBox="1"/>
          <p:nvPr>
            <p:ph idx="2" type="body"/>
          </p:nvPr>
        </p:nvSpPr>
        <p:spPr>
          <a:xfrm>
            <a:off x="629841" y="1878806"/>
            <a:ext cx="3868200" cy="27633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1" name="Google Shape;171;p37"/>
          <p:cNvSpPr txBox="1"/>
          <p:nvPr>
            <p:ph idx="3" type="body"/>
          </p:nvPr>
        </p:nvSpPr>
        <p:spPr>
          <a:xfrm>
            <a:off x="4629150" y="1260872"/>
            <a:ext cx="3887400" cy="618000"/>
          </a:xfrm>
          <a:prstGeom prst="rect">
            <a:avLst/>
          </a:prstGeom>
          <a:noFill/>
          <a:ln>
            <a:noFill/>
          </a:ln>
        </p:spPr>
        <p:txBody>
          <a:bodyPr anchorCtr="0" anchor="b" bIns="34275" lIns="68575" spcFirstLastPara="1" rIns="68575" wrap="square" tIns="34275">
            <a:noAutofit/>
          </a:bodyPr>
          <a:lstStyle>
            <a:lvl1pPr indent="-228600" lvl="0" marL="457200" algn="l">
              <a:lnSpc>
                <a:spcPct val="90000"/>
              </a:lnSpc>
              <a:spcBef>
                <a:spcPts val="800"/>
              </a:spcBef>
              <a:spcAft>
                <a:spcPts val="0"/>
              </a:spcAft>
              <a:buClr>
                <a:schemeClr val="dk1"/>
              </a:buClr>
              <a:buSzPts val="1800"/>
              <a:buNone/>
              <a:defRPr b="1" sz="1800"/>
            </a:lvl1pPr>
            <a:lvl2pPr indent="-228600" lvl="1" marL="914400" algn="l">
              <a:lnSpc>
                <a:spcPct val="90000"/>
              </a:lnSpc>
              <a:spcBef>
                <a:spcPts val="400"/>
              </a:spcBef>
              <a:spcAft>
                <a:spcPts val="0"/>
              </a:spcAft>
              <a:buClr>
                <a:schemeClr val="dk1"/>
              </a:buClr>
              <a:buSzPts val="1500"/>
              <a:buNone/>
              <a:defRPr b="1" sz="1500"/>
            </a:lvl2pPr>
            <a:lvl3pPr indent="-228600" lvl="2" marL="1371600" algn="l">
              <a:lnSpc>
                <a:spcPct val="90000"/>
              </a:lnSpc>
              <a:spcBef>
                <a:spcPts val="400"/>
              </a:spcBef>
              <a:spcAft>
                <a:spcPts val="0"/>
              </a:spcAft>
              <a:buClr>
                <a:schemeClr val="dk1"/>
              </a:buClr>
              <a:buSzPts val="1400"/>
              <a:buNone/>
              <a:defRPr b="1" sz="1400"/>
            </a:lvl3pPr>
            <a:lvl4pPr indent="-228600" lvl="3" marL="1828800" algn="l">
              <a:lnSpc>
                <a:spcPct val="90000"/>
              </a:lnSpc>
              <a:spcBef>
                <a:spcPts val="400"/>
              </a:spcBef>
              <a:spcAft>
                <a:spcPts val="0"/>
              </a:spcAft>
              <a:buClr>
                <a:schemeClr val="dk1"/>
              </a:buClr>
              <a:buSzPts val="1200"/>
              <a:buNone/>
              <a:defRPr b="1" sz="1200"/>
            </a:lvl4pPr>
            <a:lvl5pPr indent="-228600" lvl="4" marL="2286000" algn="l">
              <a:lnSpc>
                <a:spcPct val="90000"/>
              </a:lnSpc>
              <a:spcBef>
                <a:spcPts val="400"/>
              </a:spcBef>
              <a:spcAft>
                <a:spcPts val="0"/>
              </a:spcAft>
              <a:buClr>
                <a:schemeClr val="dk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172" name="Google Shape;172;p37"/>
          <p:cNvSpPr txBox="1"/>
          <p:nvPr>
            <p:ph idx="4" type="body"/>
          </p:nvPr>
        </p:nvSpPr>
        <p:spPr>
          <a:xfrm>
            <a:off x="4629150" y="1878806"/>
            <a:ext cx="3887400" cy="27633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3" name="Google Shape;173;p37"/>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74" name="Google Shape;174;p37"/>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75" name="Google Shape;175;p37"/>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76" name="Shape 176"/>
        <p:cNvGrpSpPr/>
        <p:nvPr/>
      </p:nvGrpSpPr>
      <p:grpSpPr>
        <a:xfrm>
          <a:off x="0" y="0"/>
          <a:ext cx="0" cy="0"/>
          <a:chOff x="0" y="0"/>
          <a:chExt cx="0" cy="0"/>
        </a:xfrm>
      </p:grpSpPr>
      <p:sp>
        <p:nvSpPr>
          <p:cNvPr id="177" name="Google Shape;177;p38"/>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78" name="Google Shape;178;p38"/>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79" name="Google Shape;179;p38"/>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80" name="Google Shape;180;p38"/>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81" name="Shape 181"/>
        <p:cNvGrpSpPr/>
        <p:nvPr/>
      </p:nvGrpSpPr>
      <p:grpSpPr>
        <a:xfrm>
          <a:off x="0" y="0"/>
          <a:ext cx="0" cy="0"/>
          <a:chOff x="0" y="0"/>
          <a:chExt cx="0" cy="0"/>
        </a:xfrm>
      </p:grpSpPr>
      <p:sp>
        <p:nvSpPr>
          <p:cNvPr id="182" name="Google Shape;182;p39"/>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83" name="Google Shape;183;p39"/>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84" name="Google Shape;184;p39"/>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85" name="Shape 185"/>
        <p:cNvGrpSpPr/>
        <p:nvPr/>
      </p:nvGrpSpPr>
      <p:grpSpPr>
        <a:xfrm>
          <a:off x="0" y="0"/>
          <a:ext cx="0" cy="0"/>
          <a:chOff x="0" y="0"/>
          <a:chExt cx="0" cy="0"/>
        </a:xfrm>
      </p:grpSpPr>
      <p:sp>
        <p:nvSpPr>
          <p:cNvPr id="186" name="Google Shape;186;p40"/>
          <p:cNvSpPr txBox="1"/>
          <p:nvPr>
            <p:ph type="title"/>
          </p:nvPr>
        </p:nvSpPr>
        <p:spPr>
          <a:xfrm>
            <a:off x="629841" y="342900"/>
            <a:ext cx="2949300" cy="1200000"/>
          </a:xfrm>
          <a:prstGeom prst="rect">
            <a:avLst/>
          </a:prstGeom>
          <a:noFill/>
          <a:ln>
            <a:noFill/>
          </a:ln>
        </p:spPr>
        <p:txBody>
          <a:bodyPr anchorCtr="0" anchor="b" bIns="34275" lIns="68575" spcFirstLastPara="1" rIns="68575" wrap="square" tIns="34275">
            <a:noAutofit/>
          </a:bodyPr>
          <a:lstStyle>
            <a:lvl1pPr lvl="0" algn="l">
              <a:lnSpc>
                <a:spcPct val="90000"/>
              </a:lnSpc>
              <a:spcBef>
                <a:spcPts val="0"/>
              </a:spcBef>
              <a:spcAft>
                <a:spcPts val="0"/>
              </a:spcAft>
              <a:buClr>
                <a:schemeClr val="dk1"/>
              </a:buClr>
              <a:buSzPts val="2400"/>
              <a:buFont typeface="Calibri"/>
              <a:buNone/>
              <a:defRPr sz="24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87" name="Google Shape;187;p40"/>
          <p:cNvSpPr txBox="1"/>
          <p:nvPr>
            <p:ph idx="1" type="body"/>
          </p:nvPr>
        </p:nvSpPr>
        <p:spPr>
          <a:xfrm>
            <a:off x="3887391" y="740569"/>
            <a:ext cx="4629000" cy="3655200"/>
          </a:xfrm>
          <a:prstGeom prst="rect">
            <a:avLst/>
          </a:prstGeom>
          <a:noFill/>
          <a:ln>
            <a:noFill/>
          </a:ln>
        </p:spPr>
        <p:txBody>
          <a:bodyPr anchorCtr="0" anchor="t" bIns="34275" lIns="68575" spcFirstLastPara="1" rIns="68575" wrap="square" tIns="34275">
            <a:noAutofit/>
          </a:bodyPr>
          <a:lstStyle>
            <a:lvl1pPr indent="-381000" lvl="0" marL="457200" algn="l">
              <a:lnSpc>
                <a:spcPct val="90000"/>
              </a:lnSpc>
              <a:spcBef>
                <a:spcPts val="800"/>
              </a:spcBef>
              <a:spcAft>
                <a:spcPts val="0"/>
              </a:spcAft>
              <a:buClr>
                <a:schemeClr val="dk1"/>
              </a:buClr>
              <a:buSzPts val="2400"/>
              <a:buChar char="•"/>
              <a:defRPr sz="2400"/>
            </a:lvl1pPr>
            <a:lvl2pPr indent="-361950" lvl="1" marL="914400" algn="l">
              <a:lnSpc>
                <a:spcPct val="90000"/>
              </a:lnSpc>
              <a:spcBef>
                <a:spcPts val="400"/>
              </a:spcBef>
              <a:spcAft>
                <a:spcPts val="0"/>
              </a:spcAft>
              <a:buClr>
                <a:schemeClr val="dk1"/>
              </a:buClr>
              <a:buSzPts val="2100"/>
              <a:buChar char="•"/>
              <a:defRPr sz="2100"/>
            </a:lvl2pPr>
            <a:lvl3pPr indent="-342900" lvl="2" marL="1371600" algn="l">
              <a:lnSpc>
                <a:spcPct val="90000"/>
              </a:lnSpc>
              <a:spcBef>
                <a:spcPts val="400"/>
              </a:spcBef>
              <a:spcAft>
                <a:spcPts val="0"/>
              </a:spcAft>
              <a:buClr>
                <a:schemeClr val="dk1"/>
              </a:buClr>
              <a:buSzPts val="1800"/>
              <a:buChar char="•"/>
              <a:defRPr sz="1800"/>
            </a:lvl3pPr>
            <a:lvl4pPr indent="-323850" lvl="3" marL="1828800" algn="l">
              <a:lnSpc>
                <a:spcPct val="90000"/>
              </a:lnSpc>
              <a:spcBef>
                <a:spcPts val="400"/>
              </a:spcBef>
              <a:spcAft>
                <a:spcPts val="0"/>
              </a:spcAft>
              <a:buClr>
                <a:schemeClr val="dk1"/>
              </a:buClr>
              <a:buSzPts val="1500"/>
              <a:buChar char="•"/>
              <a:defRPr sz="1500"/>
            </a:lvl4pPr>
            <a:lvl5pPr indent="-323850" lvl="4" marL="2286000" algn="l">
              <a:lnSpc>
                <a:spcPct val="90000"/>
              </a:lnSpc>
              <a:spcBef>
                <a:spcPts val="400"/>
              </a:spcBef>
              <a:spcAft>
                <a:spcPts val="0"/>
              </a:spcAft>
              <a:buClr>
                <a:schemeClr val="dk1"/>
              </a:buClr>
              <a:buSzPts val="1500"/>
              <a:buChar char="•"/>
              <a:defRPr sz="1500"/>
            </a:lvl5pPr>
            <a:lvl6pPr indent="-323850" lvl="5" marL="2743200" algn="l">
              <a:lnSpc>
                <a:spcPct val="90000"/>
              </a:lnSpc>
              <a:spcBef>
                <a:spcPts val="400"/>
              </a:spcBef>
              <a:spcAft>
                <a:spcPts val="0"/>
              </a:spcAft>
              <a:buClr>
                <a:schemeClr val="dk1"/>
              </a:buClr>
              <a:buSzPts val="1500"/>
              <a:buChar char="•"/>
              <a:defRPr sz="1500"/>
            </a:lvl6pPr>
            <a:lvl7pPr indent="-323850" lvl="6" marL="3200400" algn="l">
              <a:lnSpc>
                <a:spcPct val="90000"/>
              </a:lnSpc>
              <a:spcBef>
                <a:spcPts val="400"/>
              </a:spcBef>
              <a:spcAft>
                <a:spcPts val="0"/>
              </a:spcAft>
              <a:buClr>
                <a:schemeClr val="dk1"/>
              </a:buClr>
              <a:buSzPts val="1500"/>
              <a:buChar char="•"/>
              <a:defRPr sz="1500"/>
            </a:lvl7pPr>
            <a:lvl8pPr indent="-323850" lvl="7" marL="3657600" algn="l">
              <a:lnSpc>
                <a:spcPct val="90000"/>
              </a:lnSpc>
              <a:spcBef>
                <a:spcPts val="400"/>
              </a:spcBef>
              <a:spcAft>
                <a:spcPts val="0"/>
              </a:spcAft>
              <a:buClr>
                <a:schemeClr val="dk1"/>
              </a:buClr>
              <a:buSzPts val="1500"/>
              <a:buChar char="•"/>
              <a:defRPr sz="1500"/>
            </a:lvl8pPr>
            <a:lvl9pPr indent="-323850" lvl="8" marL="4114800" algn="l">
              <a:lnSpc>
                <a:spcPct val="90000"/>
              </a:lnSpc>
              <a:spcBef>
                <a:spcPts val="400"/>
              </a:spcBef>
              <a:spcAft>
                <a:spcPts val="0"/>
              </a:spcAft>
              <a:buClr>
                <a:schemeClr val="dk1"/>
              </a:buClr>
              <a:buSzPts val="1500"/>
              <a:buChar char="•"/>
              <a:defRPr sz="1500"/>
            </a:lvl9pPr>
          </a:lstStyle>
          <a:p/>
        </p:txBody>
      </p:sp>
      <p:sp>
        <p:nvSpPr>
          <p:cNvPr id="188" name="Google Shape;188;p40"/>
          <p:cNvSpPr txBox="1"/>
          <p:nvPr>
            <p:ph idx="2" type="body"/>
          </p:nvPr>
        </p:nvSpPr>
        <p:spPr>
          <a:xfrm>
            <a:off x="629841" y="1543050"/>
            <a:ext cx="2949300" cy="2858700"/>
          </a:xfrm>
          <a:prstGeom prst="rect">
            <a:avLst/>
          </a:prstGeom>
          <a:noFill/>
          <a:ln>
            <a:noFill/>
          </a:ln>
        </p:spPr>
        <p:txBody>
          <a:bodyPr anchorCtr="0" anchor="t" bIns="34275" lIns="68575" spcFirstLastPara="1" rIns="68575" wrap="square" tIns="34275">
            <a:noAutofit/>
          </a:bodyPr>
          <a:lstStyle>
            <a:lvl1pPr indent="-228600" lvl="0" marL="457200" algn="l">
              <a:lnSpc>
                <a:spcPct val="90000"/>
              </a:lnSpc>
              <a:spcBef>
                <a:spcPts val="800"/>
              </a:spcBef>
              <a:spcAft>
                <a:spcPts val="0"/>
              </a:spcAft>
              <a:buClr>
                <a:schemeClr val="dk1"/>
              </a:buClr>
              <a:buSzPts val="1200"/>
              <a:buNone/>
              <a:defRPr sz="1200"/>
            </a:lvl1pPr>
            <a:lvl2pPr indent="-228600" lvl="1" marL="914400" algn="l">
              <a:lnSpc>
                <a:spcPct val="90000"/>
              </a:lnSpc>
              <a:spcBef>
                <a:spcPts val="400"/>
              </a:spcBef>
              <a:spcAft>
                <a:spcPts val="0"/>
              </a:spcAft>
              <a:buClr>
                <a:schemeClr val="dk1"/>
              </a:buClr>
              <a:buSzPts val="1100"/>
              <a:buNone/>
              <a:defRPr sz="1100"/>
            </a:lvl2pPr>
            <a:lvl3pPr indent="-228600" lvl="2" marL="1371600" algn="l">
              <a:lnSpc>
                <a:spcPct val="90000"/>
              </a:lnSpc>
              <a:spcBef>
                <a:spcPts val="400"/>
              </a:spcBef>
              <a:spcAft>
                <a:spcPts val="0"/>
              </a:spcAft>
              <a:buClr>
                <a:schemeClr val="dk1"/>
              </a:buClr>
              <a:buSzPts val="900"/>
              <a:buNone/>
              <a:defRPr sz="900"/>
            </a:lvl3pPr>
            <a:lvl4pPr indent="-228600" lvl="3" marL="1828800" algn="l">
              <a:lnSpc>
                <a:spcPct val="90000"/>
              </a:lnSpc>
              <a:spcBef>
                <a:spcPts val="400"/>
              </a:spcBef>
              <a:spcAft>
                <a:spcPts val="0"/>
              </a:spcAft>
              <a:buClr>
                <a:schemeClr val="dk1"/>
              </a:buClr>
              <a:buSzPts val="800"/>
              <a:buNone/>
              <a:defRPr sz="800"/>
            </a:lvl4pPr>
            <a:lvl5pPr indent="-228600" lvl="4" marL="2286000" algn="l">
              <a:lnSpc>
                <a:spcPct val="90000"/>
              </a:lnSpc>
              <a:spcBef>
                <a:spcPts val="400"/>
              </a:spcBef>
              <a:spcAft>
                <a:spcPts val="0"/>
              </a:spcAft>
              <a:buClr>
                <a:schemeClr val="dk1"/>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189" name="Google Shape;189;p40"/>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90" name="Google Shape;190;p40"/>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91" name="Google Shape;191;p40"/>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92" name="Shape 192"/>
        <p:cNvGrpSpPr/>
        <p:nvPr/>
      </p:nvGrpSpPr>
      <p:grpSpPr>
        <a:xfrm>
          <a:off x="0" y="0"/>
          <a:ext cx="0" cy="0"/>
          <a:chOff x="0" y="0"/>
          <a:chExt cx="0" cy="0"/>
        </a:xfrm>
      </p:grpSpPr>
      <p:sp>
        <p:nvSpPr>
          <p:cNvPr id="193" name="Google Shape;193;p41"/>
          <p:cNvSpPr txBox="1"/>
          <p:nvPr>
            <p:ph type="title"/>
          </p:nvPr>
        </p:nvSpPr>
        <p:spPr>
          <a:xfrm>
            <a:off x="629841" y="342900"/>
            <a:ext cx="2949300" cy="1200000"/>
          </a:xfrm>
          <a:prstGeom prst="rect">
            <a:avLst/>
          </a:prstGeom>
          <a:noFill/>
          <a:ln>
            <a:noFill/>
          </a:ln>
        </p:spPr>
        <p:txBody>
          <a:bodyPr anchorCtr="0" anchor="b" bIns="34275" lIns="68575" spcFirstLastPara="1" rIns="68575" wrap="square" tIns="34275">
            <a:noAutofit/>
          </a:bodyPr>
          <a:lstStyle>
            <a:lvl1pPr lvl="0" algn="l">
              <a:lnSpc>
                <a:spcPct val="90000"/>
              </a:lnSpc>
              <a:spcBef>
                <a:spcPts val="0"/>
              </a:spcBef>
              <a:spcAft>
                <a:spcPts val="0"/>
              </a:spcAft>
              <a:buClr>
                <a:schemeClr val="dk1"/>
              </a:buClr>
              <a:buSzPts val="2400"/>
              <a:buFont typeface="Calibri"/>
              <a:buNone/>
              <a:defRPr sz="24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94" name="Google Shape;194;p41"/>
          <p:cNvSpPr/>
          <p:nvPr>
            <p:ph idx="2" type="pic"/>
          </p:nvPr>
        </p:nvSpPr>
        <p:spPr>
          <a:xfrm>
            <a:off x="3887391" y="740569"/>
            <a:ext cx="4629000" cy="3655200"/>
          </a:xfrm>
          <a:prstGeom prst="rect">
            <a:avLst/>
          </a:prstGeom>
          <a:noFill/>
          <a:ln>
            <a:noFill/>
          </a:ln>
        </p:spPr>
        <p:txBody>
          <a:bodyPr anchorCtr="0" anchor="t" bIns="34275" lIns="68575" spcFirstLastPara="1" rIns="68575" wrap="square" tIns="34275">
            <a:noAutofit/>
          </a:bodyPr>
          <a:lstStyle>
            <a:lvl1pPr lvl="0" marR="0" algn="l">
              <a:lnSpc>
                <a:spcPct val="90000"/>
              </a:lnSpc>
              <a:spcBef>
                <a:spcPts val="8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1pPr>
            <a:lvl2pPr lvl="1" marR="0" algn="l">
              <a:lnSpc>
                <a:spcPct val="90000"/>
              </a:lnSpc>
              <a:spcBef>
                <a:spcPts val="400"/>
              </a:spcBef>
              <a:spcAft>
                <a:spcPts val="0"/>
              </a:spcAft>
              <a:buClr>
                <a:schemeClr val="dk1"/>
              </a:buClr>
              <a:buSzPts val="2100"/>
              <a:buFont typeface="Arial"/>
              <a:buNone/>
              <a:defRPr b="0" i="0" sz="2100" u="none" cap="none" strike="noStrike">
                <a:solidFill>
                  <a:schemeClr val="dk1"/>
                </a:solidFill>
                <a:latin typeface="Calibri"/>
                <a:ea typeface="Calibri"/>
                <a:cs typeface="Calibri"/>
                <a:sym typeface="Calibri"/>
              </a:defRPr>
            </a:lvl2pPr>
            <a:lvl3pPr lvl="2" marR="0" algn="l">
              <a:lnSpc>
                <a:spcPct val="90000"/>
              </a:lnSpc>
              <a:spcBef>
                <a:spcPts val="400"/>
              </a:spcBef>
              <a:spcAft>
                <a:spcPts val="0"/>
              </a:spcAft>
              <a:buClr>
                <a:schemeClr val="dk1"/>
              </a:buClr>
              <a:buSzPts val="1800"/>
              <a:buFont typeface="Arial"/>
              <a:buNone/>
              <a:defRPr b="0" i="0" sz="1800" u="none" cap="none" strike="noStrike">
                <a:solidFill>
                  <a:schemeClr val="dk1"/>
                </a:solidFill>
                <a:latin typeface="Calibri"/>
                <a:ea typeface="Calibri"/>
                <a:cs typeface="Calibri"/>
                <a:sym typeface="Calibri"/>
              </a:defRPr>
            </a:lvl3pPr>
            <a:lvl4pPr lvl="3"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4pPr>
            <a:lvl5pPr lvl="4"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5pPr>
            <a:lvl6pPr lvl="5"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6pPr>
            <a:lvl7pPr lvl="6"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7pPr>
            <a:lvl8pPr lvl="7"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8pPr>
            <a:lvl9pPr lvl="8"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9pPr>
          </a:lstStyle>
          <a:p/>
        </p:txBody>
      </p:sp>
      <p:sp>
        <p:nvSpPr>
          <p:cNvPr id="195" name="Google Shape;195;p41"/>
          <p:cNvSpPr txBox="1"/>
          <p:nvPr>
            <p:ph idx="1" type="body"/>
          </p:nvPr>
        </p:nvSpPr>
        <p:spPr>
          <a:xfrm>
            <a:off x="629841" y="1543050"/>
            <a:ext cx="2949300" cy="2858700"/>
          </a:xfrm>
          <a:prstGeom prst="rect">
            <a:avLst/>
          </a:prstGeom>
          <a:noFill/>
          <a:ln>
            <a:noFill/>
          </a:ln>
        </p:spPr>
        <p:txBody>
          <a:bodyPr anchorCtr="0" anchor="t" bIns="34275" lIns="68575" spcFirstLastPara="1" rIns="68575" wrap="square" tIns="34275">
            <a:noAutofit/>
          </a:bodyPr>
          <a:lstStyle>
            <a:lvl1pPr indent="-228600" lvl="0" marL="457200" algn="l">
              <a:lnSpc>
                <a:spcPct val="90000"/>
              </a:lnSpc>
              <a:spcBef>
                <a:spcPts val="800"/>
              </a:spcBef>
              <a:spcAft>
                <a:spcPts val="0"/>
              </a:spcAft>
              <a:buClr>
                <a:schemeClr val="dk1"/>
              </a:buClr>
              <a:buSzPts val="1200"/>
              <a:buNone/>
              <a:defRPr sz="1200"/>
            </a:lvl1pPr>
            <a:lvl2pPr indent="-228600" lvl="1" marL="914400" algn="l">
              <a:lnSpc>
                <a:spcPct val="90000"/>
              </a:lnSpc>
              <a:spcBef>
                <a:spcPts val="400"/>
              </a:spcBef>
              <a:spcAft>
                <a:spcPts val="0"/>
              </a:spcAft>
              <a:buClr>
                <a:schemeClr val="dk1"/>
              </a:buClr>
              <a:buSzPts val="1100"/>
              <a:buNone/>
              <a:defRPr sz="1100"/>
            </a:lvl2pPr>
            <a:lvl3pPr indent="-228600" lvl="2" marL="1371600" algn="l">
              <a:lnSpc>
                <a:spcPct val="90000"/>
              </a:lnSpc>
              <a:spcBef>
                <a:spcPts val="400"/>
              </a:spcBef>
              <a:spcAft>
                <a:spcPts val="0"/>
              </a:spcAft>
              <a:buClr>
                <a:schemeClr val="dk1"/>
              </a:buClr>
              <a:buSzPts val="900"/>
              <a:buNone/>
              <a:defRPr sz="900"/>
            </a:lvl3pPr>
            <a:lvl4pPr indent="-228600" lvl="3" marL="1828800" algn="l">
              <a:lnSpc>
                <a:spcPct val="90000"/>
              </a:lnSpc>
              <a:spcBef>
                <a:spcPts val="400"/>
              </a:spcBef>
              <a:spcAft>
                <a:spcPts val="0"/>
              </a:spcAft>
              <a:buClr>
                <a:schemeClr val="dk1"/>
              </a:buClr>
              <a:buSzPts val="800"/>
              <a:buNone/>
              <a:defRPr sz="800"/>
            </a:lvl4pPr>
            <a:lvl5pPr indent="-228600" lvl="4" marL="2286000" algn="l">
              <a:lnSpc>
                <a:spcPct val="90000"/>
              </a:lnSpc>
              <a:spcBef>
                <a:spcPts val="400"/>
              </a:spcBef>
              <a:spcAft>
                <a:spcPts val="0"/>
              </a:spcAft>
              <a:buClr>
                <a:schemeClr val="dk1"/>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196" name="Google Shape;196;p41"/>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97" name="Google Shape;197;p41"/>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98" name="Google Shape;198;p41"/>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99" name="Shape 199"/>
        <p:cNvGrpSpPr/>
        <p:nvPr/>
      </p:nvGrpSpPr>
      <p:grpSpPr>
        <a:xfrm>
          <a:off x="0" y="0"/>
          <a:ext cx="0" cy="0"/>
          <a:chOff x="0" y="0"/>
          <a:chExt cx="0" cy="0"/>
        </a:xfrm>
      </p:grpSpPr>
      <p:sp>
        <p:nvSpPr>
          <p:cNvPr id="200" name="Google Shape;200;p42"/>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201" name="Google Shape;201;p42"/>
          <p:cNvSpPr txBox="1"/>
          <p:nvPr>
            <p:ph idx="1" type="body"/>
          </p:nvPr>
        </p:nvSpPr>
        <p:spPr>
          <a:xfrm rot="5400000">
            <a:off x="2940300" y="-942431"/>
            <a:ext cx="3263400" cy="78867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02" name="Google Shape;202;p42"/>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203" name="Google Shape;203;p42"/>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204" name="Google Shape;204;p42"/>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205" name="Shape 205"/>
        <p:cNvGrpSpPr/>
        <p:nvPr/>
      </p:nvGrpSpPr>
      <p:grpSpPr>
        <a:xfrm>
          <a:off x="0" y="0"/>
          <a:ext cx="0" cy="0"/>
          <a:chOff x="0" y="0"/>
          <a:chExt cx="0" cy="0"/>
        </a:xfrm>
      </p:grpSpPr>
      <p:sp>
        <p:nvSpPr>
          <p:cNvPr id="206" name="Google Shape;206;p43"/>
          <p:cNvSpPr txBox="1"/>
          <p:nvPr>
            <p:ph type="title"/>
          </p:nvPr>
        </p:nvSpPr>
        <p:spPr>
          <a:xfrm rot="5400000">
            <a:off x="5350050" y="1467544"/>
            <a:ext cx="4359000" cy="19716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207" name="Google Shape;207;p43"/>
          <p:cNvSpPr txBox="1"/>
          <p:nvPr>
            <p:ph idx="1" type="body"/>
          </p:nvPr>
        </p:nvSpPr>
        <p:spPr>
          <a:xfrm rot="5400000">
            <a:off x="1349475" y="-447056"/>
            <a:ext cx="4359000" cy="58008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08" name="Google Shape;208;p4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209" name="Google Shape;209;p4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210" name="Google Shape;210;p4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0" Type="http://schemas.openxmlformats.org/officeDocument/2006/relationships/slideLayout" Target="../slideLayouts/slideLayout22.xml"/><Relationship Id="rId13" Type="http://schemas.openxmlformats.org/officeDocument/2006/relationships/theme" Target="../theme/theme3.xml"/><Relationship Id="rId12" Type="http://schemas.openxmlformats.org/officeDocument/2006/relationships/slideLayout" Target="../slideLayouts/slideLayout24.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9" Type="http://schemas.openxmlformats.org/officeDocument/2006/relationships/slideLayout" Target="../slideLayouts/slideLayout21.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5.xml"/><Relationship Id="rId10" Type="http://schemas.openxmlformats.org/officeDocument/2006/relationships/slideLayout" Target="../slideLayouts/slideLayout34.xml"/><Relationship Id="rId13" Type="http://schemas.openxmlformats.org/officeDocument/2006/relationships/slideLayout" Target="../slideLayouts/slideLayout37.xml"/><Relationship Id="rId12" Type="http://schemas.openxmlformats.org/officeDocument/2006/relationships/slideLayout" Target="../slideLayouts/slideLayout36.xml"/><Relationship Id="rId1" Type="http://schemas.openxmlformats.org/officeDocument/2006/relationships/slideLayout" Target="../slideLayouts/slideLayout25.xml"/><Relationship Id="rId2" Type="http://schemas.openxmlformats.org/officeDocument/2006/relationships/slideLayout" Target="../slideLayouts/slideLayout26.xml"/><Relationship Id="rId3" Type="http://schemas.openxmlformats.org/officeDocument/2006/relationships/slideLayout" Target="../slideLayouts/slideLayout27.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5" Type="http://schemas.openxmlformats.org/officeDocument/2006/relationships/slideLayout" Target="../slideLayouts/slideLayout39.xml"/><Relationship Id="rId14" Type="http://schemas.openxmlformats.org/officeDocument/2006/relationships/slideLayout" Target="../slideLayouts/slideLayout38.xml"/><Relationship Id="rId17" Type="http://schemas.openxmlformats.org/officeDocument/2006/relationships/theme" Target="../theme/theme4.xml"/><Relationship Id="rId16" Type="http://schemas.openxmlformats.org/officeDocument/2006/relationships/slideLayout" Target="../slideLayouts/slideLayout40.xml"/><Relationship Id="rId5" Type="http://schemas.openxmlformats.org/officeDocument/2006/relationships/slideLayout" Target="../slideLayouts/slideLayout29.xml"/><Relationship Id="rId6" Type="http://schemas.openxmlformats.org/officeDocument/2006/relationships/slideLayout" Target="../slideLayouts/slideLayout30.xml"/><Relationship Id="rId7" Type="http://schemas.openxmlformats.org/officeDocument/2006/relationships/slideLayout" Target="../slideLayouts/slideLayout31.xml"/><Relationship Id="rId8"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6" name="Shape 56"/>
        <p:cNvGrpSpPr/>
        <p:nvPr/>
      </p:nvGrpSpPr>
      <p:grpSpPr>
        <a:xfrm>
          <a:off x="0" y="0"/>
          <a:ext cx="0" cy="0"/>
          <a:chOff x="0" y="0"/>
          <a:chExt cx="0" cy="0"/>
        </a:xfrm>
      </p:grpSpPr>
      <p:sp>
        <p:nvSpPr>
          <p:cNvPr id="57" name="Google Shape;57;p1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sp>
        <p:nvSpPr>
          <p:cNvPr id="58" name="Google Shape;58;p14"/>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rtl="0">
              <a:lnSpc>
                <a:spcPct val="115000"/>
              </a:lnSpc>
              <a:spcBef>
                <a:spcPts val="0"/>
              </a:spcBef>
              <a:spcAft>
                <a:spcPts val="0"/>
              </a:spcAft>
              <a:buClr>
                <a:schemeClr val="dk2"/>
              </a:buClr>
              <a:buSzPts val="1800"/>
              <a:buChar char="●"/>
              <a:defRPr sz="1800">
                <a:solidFill>
                  <a:schemeClr val="dk2"/>
                </a:solidFill>
              </a:defRPr>
            </a:lvl1pPr>
            <a:lvl2pPr indent="-317500" lvl="1" marL="914400" rtl="0">
              <a:lnSpc>
                <a:spcPct val="115000"/>
              </a:lnSpc>
              <a:spcBef>
                <a:spcPts val="0"/>
              </a:spcBef>
              <a:spcAft>
                <a:spcPts val="0"/>
              </a:spcAft>
              <a:buClr>
                <a:schemeClr val="dk2"/>
              </a:buClr>
              <a:buSzPts val="1400"/>
              <a:buChar char="○"/>
              <a:defRPr>
                <a:solidFill>
                  <a:schemeClr val="dk2"/>
                </a:solidFill>
              </a:defRPr>
            </a:lvl2pPr>
            <a:lvl3pPr indent="-317500" lvl="2" marL="1371600" rtl="0">
              <a:lnSpc>
                <a:spcPct val="115000"/>
              </a:lnSpc>
              <a:spcBef>
                <a:spcPts val="0"/>
              </a:spcBef>
              <a:spcAft>
                <a:spcPts val="0"/>
              </a:spcAft>
              <a:buClr>
                <a:schemeClr val="dk2"/>
              </a:buClr>
              <a:buSzPts val="1400"/>
              <a:buChar char="■"/>
              <a:defRPr>
                <a:solidFill>
                  <a:schemeClr val="dk2"/>
                </a:solidFill>
              </a:defRPr>
            </a:lvl3pPr>
            <a:lvl4pPr indent="-317500" lvl="3" marL="1828800" rtl="0">
              <a:lnSpc>
                <a:spcPct val="115000"/>
              </a:lnSpc>
              <a:spcBef>
                <a:spcPts val="0"/>
              </a:spcBef>
              <a:spcAft>
                <a:spcPts val="0"/>
              </a:spcAft>
              <a:buClr>
                <a:schemeClr val="dk2"/>
              </a:buClr>
              <a:buSzPts val="1400"/>
              <a:buChar char="●"/>
              <a:defRPr>
                <a:solidFill>
                  <a:schemeClr val="dk2"/>
                </a:solidFill>
              </a:defRPr>
            </a:lvl4pPr>
            <a:lvl5pPr indent="-317500" lvl="4" marL="2286000" rtl="0">
              <a:lnSpc>
                <a:spcPct val="115000"/>
              </a:lnSpc>
              <a:spcBef>
                <a:spcPts val="0"/>
              </a:spcBef>
              <a:spcAft>
                <a:spcPts val="0"/>
              </a:spcAft>
              <a:buClr>
                <a:schemeClr val="dk2"/>
              </a:buClr>
              <a:buSzPts val="1400"/>
              <a:buChar char="○"/>
              <a:defRPr>
                <a:solidFill>
                  <a:schemeClr val="dk2"/>
                </a:solidFill>
              </a:defRPr>
            </a:lvl5pPr>
            <a:lvl6pPr indent="-317500" lvl="5" marL="2743200" rtl="0">
              <a:lnSpc>
                <a:spcPct val="115000"/>
              </a:lnSpc>
              <a:spcBef>
                <a:spcPts val="0"/>
              </a:spcBef>
              <a:spcAft>
                <a:spcPts val="0"/>
              </a:spcAft>
              <a:buClr>
                <a:schemeClr val="dk2"/>
              </a:buClr>
              <a:buSzPts val="1400"/>
              <a:buChar char="■"/>
              <a:defRPr>
                <a:solidFill>
                  <a:schemeClr val="dk2"/>
                </a:solidFill>
              </a:defRPr>
            </a:lvl6pPr>
            <a:lvl7pPr indent="-317500" lvl="6" marL="3200400" rtl="0">
              <a:lnSpc>
                <a:spcPct val="115000"/>
              </a:lnSpc>
              <a:spcBef>
                <a:spcPts val="0"/>
              </a:spcBef>
              <a:spcAft>
                <a:spcPts val="0"/>
              </a:spcAft>
              <a:buClr>
                <a:schemeClr val="dk2"/>
              </a:buClr>
              <a:buSzPts val="1400"/>
              <a:buChar char="●"/>
              <a:defRPr>
                <a:solidFill>
                  <a:schemeClr val="dk2"/>
                </a:solidFill>
              </a:defRPr>
            </a:lvl7pPr>
            <a:lvl8pPr indent="-317500" lvl="7" marL="3657600" rtl="0">
              <a:lnSpc>
                <a:spcPct val="115000"/>
              </a:lnSpc>
              <a:spcBef>
                <a:spcPts val="0"/>
              </a:spcBef>
              <a:spcAft>
                <a:spcPts val="0"/>
              </a:spcAft>
              <a:buClr>
                <a:schemeClr val="dk2"/>
              </a:buClr>
              <a:buSzPts val="1400"/>
              <a:buChar char="○"/>
              <a:defRPr>
                <a:solidFill>
                  <a:schemeClr val="dk2"/>
                </a:solidFill>
              </a:defRPr>
            </a:lvl8pPr>
            <a:lvl9pPr indent="-317500" lvl="8" marL="4114800" rtl="0">
              <a:lnSpc>
                <a:spcPct val="115000"/>
              </a:lnSpc>
              <a:spcBef>
                <a:spcPts val="0"/>
              </a:spcBef>
              <a:spcAft>
                <a:spcPts val="0"/>
              </a:spcAft>
              <a:buClr>
                <a:schemeClr val="dk2"/>
              </a:buClr>
              <a:buSzPts val="1400"/>
              <a:buChar char="■"/>
              <a:defRPr>
                <a:solidFill>
                  <a:schemeClr val="dk2"/>
                </a:solidFill>
              </a:defRPr>
            </a:lvl9pPr>
          </a:lstStyle>
          <a:p/>
        </p:txBody>
      </p:sp>
      <p:sp>
        <p:nvSpPr>
          <p:cNvPr id="59" name="Google Shape;59;p1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08" name="Shape 108"/>
        <p:cNvGrpSpPr/>
        <p:nvPr/>
      </p:nvGrpSpPr>
      <p:grpSpPr>
        <a:xfrm>
          <a:off x="0" y="0"/>
          <a:ext cx="0" cy="0"/>
          <a:chOff x="0" y="0"/>
          <a:chExt cx="0" cy="0"/>
        </a:xfrm>
      </p:grpSpPr>
      <p:sp>
        <p:nvSpPr>
          <p:cNvPr id="109" name="Google Shape;109;p27"/>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marR="0" algn="l">
              <a:lnSpc>
                <a:spcPct val="90000"/>
              </a:lnSpc>
              <a:spcBef>
                <a:spcPts val="0"/>
              </a:spcBef>
              <a:spcAft>
                <a:spcPts val="0"/>
              </a:spcAft>
              <a:buClr>
                <a:schemeClr val="dk1"/>
              </a:buClr>
              <a:buSzPts val="3300"/>
              <a:buFont typeface="Calibri"/>
              <a:buNone/>
              <a:defRPr b="0" i="0" sz="3300" u="none" cap="none" strike="noStrike">
                <a:solidFill>
                  <a:schemeClr val="dk1"/>
                </a:solidFill>
                <a:latin typeface="Calibri"/>
                <a:ea typeface="Calibri"/>
                <a:cs typeface="Calibri"/>
                <a:sym typeface="Calibri"/>
              </a:defRPr>
            </a:lvl1pPr>
            <a:lvl2pPr lvl="1" marR="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9pPr>
          </a:lstStyle>
          <a:p/>
        </p:txBody>
      </p:sp>
      <p:sp>
        <p:nvSpPr>
          <p:cNvPr id="110" name="Google Shape;110;p27"/>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Autofit/>
          </a:bodyPr>
          <a:lstStyle>
            <a:lvl1pPr indent="-361950" lvl="0" marL="457200" marR="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1" name="Google Shape;111;p27"/>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algn="l">
              <a:lnSpc>
                <a:spcPct val="100000"/>
              </a:lnSpc>
              <a:spcBef>
                <a:spcPts val="0"/>
              </a:spcBef>
              <a:spcAft>
                <a:spcPts val="0"/>
              </a:spcAft>
              <a:buClr>
                <a:srgbClr val="000000"/>
              </a:buClr>
              <a:buSzPts val="1100"/>
              <a:buFont typeface="Arial"/>
              <a:buNone/>
              <a:defRPr b="0" i="0" sz="900" u="none" cap="none" strike="noStrike">
                <a:solidFill>
                  <a:srgbClr val="888888"/>
                </a:solidFill>
                <a:latin typeface="Calibri"/>
                <a:ea typeface="Calibri"/>
                <a:cs typeface="Calibri"/>
                <a:sym typeface="Calibri"/>
              </a:defRPr>
            </a:lvl1pPr>
            <a:lvl2pPr lvl="1" marR="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9pPr>
          </a:lstStyle>
          <a:p/>
        </p:txBody>
      </p:sp>
      <p:sp>
        <p:nvSpPr>
          <p:cNvPr id="112" name="Google Shape;112;p27"/>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algn="ctr">
              <a:lnSpc>
                <a:spcPct val="100000"/>
              </a:lnSpc>
              <a:spcBef>
                <a:spcPts val="0"/>
              </a:spcBef>
              <a:spcAft>
                <a:spcPts val="0"/>
              </a:spcAft>
              <a:buClr>
                <a:srgbClr val="000000"/>
              </a:buClr>
              <a:buSzPts val="1100"/>
              <a:buFont typeface="Arial"/>
              <a:buNone/>
              <a:defRPr b="0" i="0" sz="900" u="none" cap="none" strike="noStrike">
                <a:solidFill>
                  <a:srgbClr val="888888"/>
                </a:solidFill>
                <a:latin typeface="Calibri"/>
                <a:ea typeface="Calibri"/>
                <a:cs typeface="Calibri"/>
                <a:sym typeface="Calibri"/>
              </a:defRPr>
            </a:lvl1pPr>
            <a:lvl2pPr lvl="1" marR="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9pPr>
          </a:lstStyle>
          <a:p/>
        </p:txBody>
      </p:sp>
      <p:sp>
        <p:nvSpPr>
          <p:cNvPr id="113" name="Google Shape;113;p27"/>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 id="2147483685" r:id="rId14"/>
    <p:sldLayoutId id="2147483686" r:id="rId15"/>
    <p:sldLayoutId id="2147483687" r:id="rId1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2.jpg"/></Relationships>
</file>

<file path=ppt/slides/_rels/slide10.xml.rels><?xml version="1.0" encoding="UTF-8" standalone="yes"?><Relationships xmlns="http://schemas.openxmlformats.org/package/2006/relationships"><Relationship Id="rId10" Type="http://schemas.openxmlformats.org/officeDocument/2006/relationships/image" Target="../media/image53.jpg"/><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5.png"/><Relationship Id="rId4" Type="http://schemas.openxmlformats.org/officeDocument/2006/relationships/image" Target="../media/image56.png"/><Relationship Id="rId9" Type="http://schemas.openxmlformats.org/officeDocument/2006/relationships/image" Target="../media/image46.png"/><Relationship Id="rId5" Type="http://schemas.openxmlformats.org/officeDocument/2006/relationships/image" Target="../media/image43.png"/><Relationship Id="rId6" Type="http://schemas.openxmlformats.org/officeDocument/2006/relationships/image" Target="../media/image44.png"/><Relationship Id="rId7" Type="http://schemas.openxmlformats.org/officeDocument/2006/relationships/image" Target="../media/image45.png"/><Relationship Id="rId8" Type="http://schemas.openxmlformats.org/officeDocument/2006/relationships/image" Target="../media/image4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48.png"/><Relationship Id="rId4" Type="http://schemas.openxmlformats.org/officeDocument/2006/relationships/image" Target="../media/image52.png"/><Relationship Id="rId5" Type="http://schemas.openxmlformats.org/officeDocument/2006/relationships/image" Target="../media/image55.png"/><Relationship Id="rId6" Type="http://schemas.openxmlformats.org/officeDocument/2006/relationships/image" Target="../media/image58.png"/><Relationship Id="rId7" Type="http://schemas.openxmlformats.org/officeDocument/2006/relationships/image" Target="../media/image5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52.png"/><Relationship Id="rId4" Type="http://schemas.openxmlformats.org/officeDocument/2006/relationships/image" Target="../media/image73.jpg"/><Relationship Id="rId5" Type="http://schemas.openxmlformats.org/officeDocument/2006/relationships/image" Target="../media/image5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52.png"/><Relationship Id="rId4" Type="http://schemas.openxmlformats.org/officeDocument/2006/relationships/image" Target="../media/image73.jpg"/><Relationship Id="rId5" Type="http://schemas.openxmlformats.org/officeDocument/2006/relationships/image" Target="../media/image5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52.png"/><Relationship Id="rId4" Type="http://schemas.openxmlformats.org/officeDocument/2006/relationships/image" Target="../media/image73.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52.png"/><Relationship Id="rId4" Type="http://schemas.openxmlformats.org/officeDocument/2006/relationships/image" Target="../media/image73.jpg"/><Relationship Id="rId5" Type="http://schemas.openxmlformats.org/officeDocument/2006/relationships/image" Target="../media/image5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52.png"/><Relationship Id="rId4" Type="http://schemas.openxmlformats.org/officeDocument/2006/relationships/image" Target="../media/image73.jpg"/><Relationship Id="rId5" Type="http://schemas.openxmlformats.org/officeDocument/2006/relationships/image" Target="../media/image5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52.png"/><Relationship Id="rId4" Type="http://schemas.openxmlformats.org/officeDocument/2006/relationships/image" Target="../media/image73.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52.png"/><Relationship Id="rId4" Type="http://schemas.openxmlformats.org/officeDocument/2006/relationships/image" Target="../media/image71.jpg"/><Relationship Id="rId5" Type="http://schemas.openxmlformats.org/officeDocument/2006/relationships/image" Target="../media/image57.png"/><Relationship Id="rId6" Type="http://schemas.openxmlformats.org/officeDocument/2006/relationships/image" Target="../media/image78.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5.png"/><Relationship Id="rId4" Type="http://schemas.openxmlformats.org/officeDocument/2006/relationships/image" Target="../media/image6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6.jp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5.png"/><Relationship Id="rId4" Type="http://schemas.openxmlformats.org/officeDocument/2006/relationships/image" Target="../media/image6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10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2.xml"/><Relationship Id="rId3" Type="http://schemas.openxmlformats.org/officeDocument/2006/relationships/image" Target="../media/image61.png"/><Relationship Id="rId4" Type="http://schemas.openxmlformats.org/officeDocument/2006/relationships/image" Target="../media/image5.png"/><Relationship Id="rId5" Type="http://schemas.openxmlformats.org/officeDocument/2006/relationships/image" Target="../media/image60.png"/><Relationship Id="rId6" Type="http://schemas.openxmlformats.org/officeDocument/2006/relationships/image" Target="../media/image65.png"/><Relationship Id="rId7" Type="http://schemas.openxmlformats.org/officeDocument/2006/relationships/image" Target="../media/image7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5.png"/><Relationship Id="rId4" Type="http://schemas.openxmlformats.org/officeDocument/2006/relationships/image" Target="../media/image68.png"/><Relationship Id="rId5" Type="http://schemas.openxmlformats.org/officeDocument/2006/relationships/image" Target="../media/image60.png"/><Relationship Id="rId6" Type="http://schemas.openxmlformats.org/officeDocument/2006/relationships/image" Target="../media/image7.png"/><Relationship Id="rId7" Type="http://schemas.openxmlformats.org/officeDocument/2006/relationships/image" Target="../media/image70.png"/><Relationship Id="rId8" Type="http://schemas.openxmlformats.org/officeDocument/2006/relationships/image" Target="../media/image10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79.png"/><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5.png"/><Relationship Id="rId4" Type="http://schemas.openxmlformats.org/officeDocument/2006/relationships/image" Target="../media/image90.jpg"/><Relationship Id="rId5" Type="http://schemas.openxmlformats.org/officeDocument/2006/relationships/image" Target="../media/image7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5.png"/><Relationship Id="rId4" Type="http://schemas.openxmlformats.org/officeDocument/2006/relationships/hyperlink" Target="http://www.youtube.com/watch?v=EbBw-X80hQY" TargetMode="External"/><Relationship Id="rId5" Type="http://schemas.openxmlformats.org/officeDocument/2006/relationships/image" Target="../media/image74.jpg"/><Relationship Id="rId6" Type="http://schemas.openxmlformats.org/officeDocument/2006/relationships/image" Target="../media/image76.png"/><Relationship Id="rId7" Type="http://schemas.openxmlformats.org/officeDocument/2006/relationships/image" Target="../media/image8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7.xml"/><Relationship Id="rId3" Type="http://schemas.openxmlformats.org/officeDocument/2006/relationships/image" Target="../media/image5.png"/><Relationship Id="rId4" Type="http://schemas.openxmlformats.org/officeDocument/2006/relationships/image" Target="../media/image76.png"/><Relationship Id="rId5" Type="http://schemas.openxmlformats.org/officeDocument/2006/relationships/image" Target="../media/image88.png"/><Relationship Id="rId6" Type="http://schemas.openxmlformats.org/officeDocument/2006/relationships/image" Target="../media/image8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8.xml"/><Relationship Id="rId3" Type="http://schemas.openxmlformats.org/officeDocument/2006/relationships/image" Target="../media/image5.png"/><Relationship Id="rId4" Type="http://schemas.openxmlformats.org/officeDocument/2006/relationships/image" Target="../media/image76.png"/><Relationship Id="rId5" Type="http://schemas.openxmlformats.org/officeDocument/2006/relationships/image" Target="../media/image85.png"/><Relationship Id="rId6" Type="http://schemas.openxmlformats.org/officeDocument/2006/relationships/image" Target="../media/image88.png"/></Relationships>
</file>

<file path=ppt/slides/_rels/slide29.xml.rels><?xml version="1.0" encoding="UTF-8" standalone="yes"?><Relationships xmlns="http://schemas.openxmlformats.org/package/2006/relationships"><Relationship Id="rId10" Type="http://schemas.openxmlformats.org/officeDocument/2006/relationships/image" Target="../media/image86.png"/><Relationship Id="rId1" Type="http://schemas.openxmlformats.org/officeDocument/2006/relationships/slideLayout" Target="../slideLayouts/slideLayout11.xml"/><Relationship Id="rId2" Type="http://schemas.openxmlformats.org/officeDocument/2006/relationships/notesSlide" Target="../notesSlides/notesSlide29.xml"/><Relationship Id="rId3" Type="http://schemas.openxmlformats.org/officeDocument/2006/relationships/image" Target="../media/image5.png"/><Relationship Id="rId4" Type="http://schemas.openxmlformats.org/officeDocument/2006/relationships/image" Target="../media/image84.png"/><Relationship Id="rId9" Type="http://schemas.openxmlformats.org/officeDocument/2006/relationships/image" Target="../media/image92.png"/><Relationship Id="rId5" Type="http://schemas.openxmlformats.org/officeDocument/2006/relationships/image" Target="../media/image82.jpg"/><Relationship Id="rId6" Type="http://schemas.openxmlformats.org/officeDocument/2006/relationships/image" Target="../media/image81.png"/><Relationship Id="rId7" Type="http://schemas.openxmlformats.org/officeDocument/2006/relationships/hyperlink" Target="http://www.youtube.com/watch?v=nORRgU8sGdE" TargetMode="External"/><Relationship Id="rId8" Type="http://schemas.openxmlformats.org/officeDocument/2006/relationships/image" Target="../media/image87.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3.png"/><Relationship Id="rId4" Type="http://schemas.openxmlformats.org/officeDocument/2006/relationships/image" Target="../media/image5.png"/><Relationship Id="rId5" Type="http://schemas.openxmlformats.org/officeDocument/2006/relationships/image" Target="../media/image4.png"/><Relationship Id="rId6" Type="http://schemas.openxmlformats.org/officeDocument/2006/relationships/image" Target="../media/image7.png"/><Relationship Id="rId7" Type="http://schemas.openxmlformats.org/officeDocument/2006/relationships/image" Target="../media/image8.jpg"/><Relationship Id="rId8" Type="http://schemas.openxmlformats.org/officeDocument/2006/relationships/image" Target="../media/image23.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0.xml"/><Relationship Id="rId3" Type="http://schemas.openxmlformats.org/officeDocument/2006/relationships/image" Target="../media/image5.png"/><Relationship Id="rId4" Type="http://schemas.openxmlformats.org/officeDocument/2006/relationships/image" Target="../media/image83.png"/><Relationship Id="rId5" Type="http://schemas.openxmlformats.org/officeDocument/2006/relationships/image" Target="../media/image114.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1.xml"/><Relationship Id="rId3" Type="http://schemas.openxmlformats.org/officeDocument/2006/relationships/image" Target="../media/image91.png"/><Relationship Id="rId4" Type="http://schemas.openxmlformats.org/officeDocument/2006/relationships/image" Target="../media/image89.png"/><Relationship Id="rId5" Type="http://schemas.openxmlformats.org/officeDocument/2006/relationships/image" Target="../media/image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93.png"/><Relationship Id="rId4" Type="http://schemas.openxmlformats.org/officeDocument/2006/relationships/image" Target="../media/image5.png"/><Relationship Id="rId5" Type="http://schemas.openxmlformats.org/officeDocument/2006/relationships/image" Target="../media/image9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3.xml"/><Relationship Id="rId3" Type="http://schemas.openxmlformats.org/officeDocument/2006/relationships/image" Target="../media/image95.png"/><Relationship Id="rId4" Type="http://schemas.openxmlformats.org/officeDocument/2006/relationships/image" Target="../media/image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 Id="rId3" Type="http://schemas.openxmlformats.org/officeDocument/2006/relationships/image" Target="../media/image117.png"/><Relationship Id="rId4" Type="http://schemas.openxmlformats.org/officeDocument/2006/relationships/image" Target="../media/image98.png"/><Relationship Id="rId5" Type="http://schemas.openxmlformats.org/officeDocument/2006/relationships/image" Target="../media/image5.png"/><Relationship Id="rId6" Type="http://schemas.openxmlformats.org/officeDocument/2006/relationships/image" Target="../media/image97.png"/><Relationship Id="rId7" Type="http://schemas.openxmlformats.org/officeDocument/2006/relationships/image" Target="../media/image8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 Id="rId3" Type="http://schemas.openxmlformats.org/officeDocument/2006/relationships/image" Target="../media/image5.png"/><Relationship Id="rId4" Type="http://schemas.openxmlformats.org/officeDocument/2006/relationships/image" Target="../media/image113.png"/><Relationship Id="rId5" Type="http://schemas.openxmlformats.org/officeDocument/2006/relationships/image" Target="../media/image88.png"/><Relationship Id="rId6" Type="http://schemas.openxmlformats.org/officeDocument/2006/relationships/image" Target="../media/image10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 Id="rId3" Type="http://schemas.openxmlformats.org/officeDocument/2006/relationships/image" Target="../media/image5.png"/><Relationship Id="rId4" Type="http://schemas.openxmlformats.org/officeDocument/2006/relationships/image" Target="../media/image102.png"/><Relationship Id="rId5" Type="http://schemas.openxmlformats.org/officeDocument/2006/relationships/image" Target="../media/image131.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116.jpg"/><Relationship Id="rId4" Type="http://schemas.openxmlformats.org/officeDocument/2006/relationships/image" Target="../media/image6.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 Id="rId3" Type="http://schemas.openxmlformats.org/officeDocument/2006/relationships/image" Target="../media/image104.png"/><Relationship Id="rId4" Type="http://schemas.openxmlformats.org/officeDocument/2006/relationships/image" Target="../media/image5.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 Id="rId3" Type="http://schemas.openxmlformats.org/officeDocument/2006/relationships/image" Target="../media/image135.png"/><Relationship Id="rId4" Type="http://schemas.openxmlformats.org/officeDocument/2006/relationships/image" Target="../media/image141.png"/><Relationship Id="rId5"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5.png"/><Relationship Id="rId4" Type="http://schemas.openxmlformats.org/officeDocument/2006/relationships/image" Target="../media/image9.png"/><Relationship Id="rId5" Type="http://schemas.openxmlformats.org/officeDocument/2006/relationships/image" Target="../media/image11.png"/><Relationship Id="rId6" Type="http://schemas.openxmlformats.org/officeDocument/2006/relationships/image" Target="../media/image15.png"/><Relationship Id="rId7" Type="http://schemas.openxmlformats.org/officeDocument/2006/relationships/image" Target="../media/image10.png"/><Relationship Id="rId8" Type="http://schemas.openxmlformats.org/officeDocument/2006/relationships/image" Target="../media/image1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 Id="rId3" Type="http://schemas.openxmlformats.org/officeDocument/2006/relationships/image" Target="../media/image5.png"/><Relationship Id="rId4" Type="http://schemas.openxmlformats.org/officeDocument/2006/relationships/image" Target="../media/image107.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1.xml"/><Relationship Id="rId3" Type="http://schemas.openxmlformats.org/officeDocument/2006/relationships/image" Target="../media/image52.png"/><Relationship Id="rId4" Type="http://schemas.openxmlformats.org/officeDocument/2006/relationships/image" Target="../media/image151.png"/><Relationship Id="rId5" Type="http://schemas.openxmlformats.org/officeDocument/2006/relationships/image" Target="../media/image127.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2.xml"/><Relationship Id="rId3" Type="http://schemas.openxmlformats.org/officeDocument/2006/relationships/image" Target="../media/image88.png"/><Relationship Id="rId4" Type="http://schemas.openxmlformats.org/officeDocument/2006/relationships/image" Target="../media/image111.png"/><Relationship Id="rId5" Type="http://schemas.openxmlformats.org/officeDocument/2006/relationships/image" Target="../media/image119.png"/><Relationship Id="rId6" Type="http://schemas.openxmlformats.org/officeDocument/2006/relationships/image" Target="../media/image5.png"/><Relationship Id="rId7" Type="http://schemas.openxmlformats.org/officeDocument/2006/relationships/image" Target="../media/image118.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3.xml"/><Relationship Id="rId3" Type="http://schemas.openxmlformats.org/officeDocument/2006/relationships/image" Target="../media/image126.png"/><Relationship Id="rId4" Type="http://schemas.openxmlformats.org/officeDocument/2006/relationships/image" Target="../media/image97.png"/><Relationship Id="rId5" Type="http://schemas.openxmlformats.org/officeDocument/2006/relationships/image" Target="../media/image52.png"/><Relationship Id="rId6" Type="http://schemas.openxmlformats.org/officeDocument/2006/relationships/image" Target="../media/image83.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4.xml"/><Relationship Id="rId3" Type="http://schemas.openxmlformats.org/officeDocument/2006/relationships/image" Target="../media/image128.jpg"/><Relationship Id="rId4" Type="http://schemas.openxmlformats.org/officeDocument/2006/relationships/image" Target="../media/image5.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5.xml"/><Relationship Id="rId3" Type="http://schemas.openxmlformats.org/officeDocument/2006/relationships/image" Target="../media/image5.png"/><Relationship Id="rId4" Type="http://schemas.openxmlformats.org/officeDocument/2006/relationships/image" Target="../media/image110.png"/><Relationship Id="rId5" Type="http://schemas.openxmlformats.org/officeDocument/2006/relationships/image" Target="../media/image112.png"/><Relationship Id="rId6" Type="http://schemas.openxmlformats.org/officeDocument/2006/relationships/image" Target="../media/image115.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6.xml"/><Relationship Id="rId3" Type="http://schemas.openxmlformats.org/officeDocument/2006/relationships/image" Target="../media/image52.png"/><Relationship Id="rId4" Type="http://schemas.openxmlformats.org/officeDocument/2006/relationships/image" Target="../media/image121.png"/><Relationship Id="rId5" Type="http://schemas.openxmlformats.org/officeDocument/2006/relationships/image" Target="../media/image122.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7.xml"/><Relationship Id="rId3" Type="http://schemas.openxmlformats.org/officeDocument/2006/relationships/image" Target="../media/image97.png"/><Relationship Id="rId4" Type="http://schemas.openxmlformats.org/officeDocument/2006/relationships/image" Target="../media/image52.png"/><Relationship Id="rId5" Type="http://schemas.openxmlformats.org/officeDocument/2006/relationships/image" Target="../media/image124.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8.xml"/><Relationship Id="rId3" Type="http://schemas.openxmlformats.org/officeDocument/2006/relationships/image" Target="../media/image120.png"/><Relationship Id="rId4" Type="http://schemas.openxmlformats.org/officeDocument/2006/relationships/image" Target="../media/image52.png"/><Relationship Id="rId5" Type="http://schemas.openxmlformats.org/officeDocument/2006/relationships/image" Target="../media/image147.jpg"/><Relationship Id="rId6" Type="http://schemas.openxmlformats.org/officeDocument/2006/relationships/image" Target="../media/image125.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9.xml"/><Relationship Id="rId3" Type="http://schemas.openxmlformats.org/officeDocument/2006/relationships/image" Target="../media/image139.jpg"/></Relationships>
</file>

<file path=ppt/slides/_rels/slide5.xml.rels><?xml version="1.0" encoding="UTF-8" standalone="yes"?><Relationships xmlns="http://schemas.openxmlformats.org/package/2006/relationships"><Relationship Id="rId10" Type="http://schemas.openxmlformats.org/officeDocument/2006/relationships/image" Target="../media/image19.png"/><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5.png"/><Relationship Id="rId4" Type="http://schemas.openxmlformats.org/officeDocument/2006/relationships/image" Target="../media/image21.png"/><Relationship Id="rId9" Type="http://schemas.openxmlformats.org/officeDocument/2006/relationships/image" Target="../media/image17.png"/><Relationship Id="rId5" Type="http://schemas.openxmlformats.org/officeDocument/2006/relationships/image" Target="../media/image18.png"/><Relationship Id="rId6" Type="http://schemas.openxmlformats.org/officeDocument/2006/relationships/image" Target="../media/image20.png"/><Relationship Id="rId7" Type="http://schemas.openxmlformats.org/officeDocument/2006/relationships/image" Target="../media/image22.png"/><Relationship Id="rId8" Type="http://schemas.openxmlformats.org/officeDocument/2006/relationships/image" Target="../media/image14.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0.xml"/><Relationship Id="rId3" Type="http://schemas.openxmlformats.org/officeDocument/2006/relationships/image" Target="../media/image134.jp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1.xml"/><Relationship Id="rId3" Type="http://schemas.openxmlformats.org/officeDocument/2006/relationships/image" Target="../media/image5.png"/><Relationship Id="rId4" Type="http://schemas.openxmlformats.org/officeDocument/2006/relationships/image" Target="../media/image132.png"/><Relationship Id="rId5" Type="http://schemas.openxmlformats.org/officeDocument/2006/relationships/image" Target="../media/image123.png"/><Relationship Id="rId6" Type="http://schemas.openxmlformats.org/officeDocument/2006/relationships/image" Target="../media/image84.png"/><Relationship Id="rId7" Type="http://schemas.openxmlformats.org/officeDocument/2006/relationships/hyperlink" Target="https://youtu.be/CNV_aOhqFMM" TargetMode="External"/><Relationship Id="rId8" Type="http://schemas.openxmlformats.org/officeDocument/2006/relationships/image" Target="../media/image129.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2.xml"/><Relationship Id="rId3" Type="http://schemas.openxmlformats.org/officeDocument/2006/relationships/image" Target="../media/image150.png"/><Relationship Id="rId4" Type="http://schemas.openxmlformats.org/officeDocument/2006/relationships/image" Target="../media/image133.png"/><Relationship Id="rId5" Type="http://schemas.openxmlformats.org/officeDocument/2006/relationships/image" Target="../media/image5.png"/><Relationship Id="rId6" Type="http://schemas.openxmlformats.org/officeDocument/2006/relationships/image" Target="../media/image84.png"/><Relationship Id="rId7" Type="http://schemas.openxmlformats.org/officeDocument/2006/relationships/image" Target="../media/image140.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3.xml"/><Relationship Id="rId3" Type="http://schemas.openxmlformats.org/officeDocument/2006/relationships/image" Target="../media/image136.png"/><Relationship Id="rId4" Type="http://schemas.openxmlformats.org/officeDocument/2006/relationships/image" Target="../media/image137.png"/><Relationship Id="rId5" Type="http://schemas.openxmlformats.org/officeDocument/2006/relationships/image" Target="../media/image5.png"/><Relationship Id="rId6" Type="http://schemas.openxmlformats.org/officeDocument/2006/relationships/image" Target="../media/image84.png"/><Relationship Id="rId7" Type="http://schemas.openxmlformats.org/officeDocument/2006/relationships/image" Target="../media/image76.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4.xml"/><Relationship Id="rId3" Type="http://schemas.openxmlformats.org/officeDocument/2006/relationships/image" Target="../media/image5.png"/><Relationship Id="rId4" Type="http://schemas.openxmlformats.org/officeDocument/2006/relationships/image" Target="../media/image149.jpg"/><Relationship Id="rId5" Type="http://schemas.openxmlformats.org/officeDocument/2006/relationships/image" Target="../media/image148.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5.xml"/><Relationship Id="rId3" Type="http://schemas.openxmlformats.org/officeDocument/2006/relationships/image" Target="../media/image138.png"/><Relationship Id="rId4" Type="http://schemas.openxmlformats.org/officeDocument/2006/relationships/image" Target="../media/image143.png"/><Relationship Id="rId5" Type="http://schemas.openxmlformats.org/officeDocument/2006/relationships/image" Target="../media/image145.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6.xml"/><Relationship Id="rId3" Type="http://schemas.openxmlformats.org/officeDocument/2006/relationships/image" Target="../media/image142.png"/><Relationship Id="rId4" Type="http://schemas.openxmlformats.org/officeDocument/2006/relationships/image" Target="../media/image146.jpg"/><Relationship Id="rId5" Type="http://schemas.openxmlformats.org/officeDocument/2006/relationships/image" Target="../media/image6.png"/></Relationships>
</file>

<file path=ppt/slides/_rels/slide6.xml.rels><?xml version="1.0" encoding="UTF-8" standalone="yes"?><Relationships xmlns="http://schemas.openxmlformats.org/package/2006/relationships"><Relationship Id="rId11" Type="http://schemas.openxmlformats.org/officeDocument/2006/relationships/image" Target="../media/image30.png"/><Relationship Id="rId10" Type="http://schemas.openxmlformats.org/officeDocument/2006/relationships/image" Target="../media/image28.png"/><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5.png"/><Relationship Id="rId4" Type="http://schemas.openxmlformats.org/officeDocument/2006/relationships/image" Target="../media/image27.png"/><Relationship Id="rId9" Type="http://schemas.openxmlformats.org/officeDocument/2006/relationships/image" Target="../media/image31.png"/><Relationship Id="rId5" Type="http://schemas.openxmlformats.org/officeDocument/2006/relationships/image" Target="../media/image25.png"/><Relationship Id="rId6" Type="http://schemas.openxmlformats.org/officeDocument/2006/relationships/image" Target="../media/image29.png"/><Relationship Id="rId7" Type="http://schemas.openxmlformats.org/officeDocument/2006/relationships/image" Target="../media/image24.png"/><Relationship Id="rId8" Type="http://schemas.openxmlformats.org/officeDocument/2006/relationships/image" Target="../media/image3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5.png"/><Relationship Id="rId4" Type="http://schemas.openxmlformats.org/officeDocument/2006/relationships/image" Target="../media/image38.png"/><Relationship Id="rId5" Type="http://schemas.openxmlformats.org/officeDocument/2006/relationships/image" Target="../media/image47.png"/><Relationship Id="rId6" Type="http://schemas.openxmlformats.org/officeDocument/2006/relationships/image" Target="../media/image36.png"/><Relationship Id="rId7" Type="http://schemas.openxmlformats.org/officeDocument/2006/relationships/image" Target="../media/image3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5.png"/><Relationship Id="rId4" Type="http://schemas.openxmlformats.org/officeDocument/2006/relationships/image" Target="../media/image33.png"/><Relationship Id="rId9" Type="http://schemas.openxmlformats.org/officeDocument/2006/relationships/image" Target="../media/image51.jpg"/><Relationship Id="rId5" Type="http://schemas.openxmlformats.org/officeDocument/2006/relationships/image" Target="../media/image41.png"/><Relationship Id="rId6" Type="http://schemas.openxmlformats.org/officeDocument/2006/relationships/image" Target="../media/image34.png"/><Relationship Id="rId7" Type="http://schemas.openxmlformats.org/officeDocument/2006/relationships/image" Target="../media/image39.jpg"/><Relationship Id="rId8" Type="http://schemas.openxmlformats.org/officeDocument/2006/relationships/image" Target="../media/image49.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comments" Target="../comments/comment1.xml"/><Relationship Id="rId4" Type="http://schemas.openxmlformats.org/officeDocument/2006/relationships/image" Target="../media/image40.png"/><Relationship Id="rId5" Type="http://schemas.openxmlformats.org/officeDocument/2006/relationships/image" Target="../media/image5.png"/><Relationship Id="rId6" Type="http://schemas.openxmlformats.org/officeDocument/2006/relationships/image" Target="../media/image37.png"/><Relationship Id="rId7" Type="http://schemas.openxmlformats.org/officeDocument/2006/relationships/image" Target="../media/image50.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pic>
        <p:nvPicPr>
          <p:cNvPr id="215" name="Google Shape;215;p44"/>
          <p:cNvPicPr preferRelativeResize="0"/>
          <p:nvPr/>
        </p:nvPicPr>
        <p:blipFill>
          <a:blip r:embed="rId3">
            <a:alphaModFix/>
          </a:blip>
          <a:stretch>
            <a:fillRect/>
          </a:stretch>
        </p:blipFill>
        <p:spPr>
          <a:xfrm>
            <a:off x="0" y="0"/>
            <a:ext cx="9144003" cy="514349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pic>
        <p:nvPicPr>
          <p:cNvPr id="328" name="Google Shape;328;p53"/>
          <p:cNvPicPr preferRelativeResize="0"/>
          <p:nvPr/>
        </p:nvPicPr>
        <p:blipFill>
          <a:blip r:embed="rId3">
            <a:alphaModFix/>
          </a:blip>
          <a:stretch>
            <a:fillRect/>
          </a:stretch>
        </p:blipFill>
        <p:spPr>
          <a:xfrm>
            <a:off x="-329325" y="154925"/>
            <a:ext cx="3832501" cy="781525"/>
          </a:xfrm>
          <a:prstGeom prst="rect">
            <a:avLst/>
          </a:prstGeom>
          <a:noFill/>
          <a:ln>
            <a:noFill/>
          </a:ln>
        </p:spPr>
      </p:pic>
      <p:sp>
        <p:nvSpPr>
          <p:cNvPr id="329" name="Google Shape;329;p53"/>
          <p:cNvSpPr txBox="1"/>
          <p:nvPr/>
        </p:nvSpPr>
        <p:spPr>
          <a:xfrm>
            <a:off x="265250" y="289350"/>
            <a:ext cx="4388700" cy="136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Meet Inventor Peyton!</a:t>
            </a:r>
            <a:endParaRPr b="1" sz="2400">
              <a:latin typeface="Calibri"/>
              <a:ea typeface="Calibri"/>
              <a:cs typeface="Calibri"/>
              <a:sym typeface="Calibri"/>
            </a:endParaRPr>
          </a:p>
        </p:txBody>
      </p:sp>
      <p:pic>
        <p:nvPicPr>
          <p:cNvPr id="330" name="Google Shape;330;p53"/>
          <p:cNvPicPr preferRelativeResize="0"/>
          <p:nvPr/>
        </p:nvPicPr>
        <p:blipFill>
          <a:blip r:embed="rId4">
            <a:alphaModFix/>
          </a:blip>
          <a:stretch>
            <a:fillRect/>
          </a:stretch>
        </p:blipFill>
        <p:spPr>
          <a:xfrm>
            <a:off x="459475" y="1452983"/>
            <a:ext cx="2834970" cy="2123689"/>
          </a:xfrm>
          <a:prstGeom prst="rect">
            <a:avLst/>
          </a:prstGeom>
          <a:noFill/>
          <a:ln>
            <a:noFill/>
          </a:ln>
        </p:spPr>
      </p:pic>
      <p:sp>
        <p:nvSpPr>
          <p:cNvPr id="331" name="Google Shape;331;p53"/>
          <p:cNvSpPr txBox="1"/>
          <p:nvPr/>
        </p:nvSpPr>
        <p:spPr>
          <a:xfrm>
            <a:off x="459475" y="3819350"/>
            <a:ext cx="3737100" cy="982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Who?</a:t>
            </a:r>
            <a:r>
              <a:rPr lang="en" sz="1600"/>
              <a:t> Peyton, age 10 </a:t>
            </a:r>
            <a:endParaRPr sz="1600"/>
          </a:p>
          <a:p>
            <a:pPr indent="0" lvl="0" marL="0" rtl="0" algn="l">
              <a:spcBef>
                <a:spcPts val="0"/>
              </a:spcBef>
              <a:spcAft>
                <a:spcPts val="0"/>
              </a:spcAft>
              <a:buNone/>
            </a:pPr>
            <a:r>
              <a:rPr b="1" lang="en" sz="1600"/>
              <a:t>From?</a:t>
            </a:r>
            <a:r>
              <a:rPr lang="en" sz="1600"/>
              <a:t> Warren, Michigan</a:t>
            </a:r>
            <a:endParaRPr sz="1600"/>
          </a:p>
          <a:p>
            <a:pPr indent="0" lvl="0" marL="0" rtl="0" algn="l">
              <a:spcBef>
                <a:spcPts val="0"/>
              </a:spcBef>
              <a:spcAft>
                <a:spcPts val="0"/>
              </a:spcAft>
              <a:buNone/>
            </a:pPr>
            <a:r>
              <a:rPr b="1" lang="en" sz="1600"/>
              <a:t>Invented what?</a:t>
            </a:r>
            <a:r>
              <a:rPr lang="en" sz="1600"/>
              <a:t> The Weather Box </a:t>
            </a:r>
            <a:endParaRPr sz="1600"/>
          </a:p>
        </p:txBody>
      </p:sp>
      <p:pic>
        <p:nvPicPr>
          <p:cNvPr id="332" name="Google Shape;332;p53"/>
          <p:cNvPicPr preferRelativeResize="0"/>
          <p:nvPr/>
        </p:nvPicPr>
        <p:blipFill>
          <a:blip r:embed="rId5">
            <a:alphaModFix/>
          </a:blip>
          <a:stretch>
            <a:fillRect/>
          </a:stretch>
        </p:blipFill>
        <p:spPr>
          <a:xfrm>
            <a:off x="6547650" y="1801226"/>
            <a:ext cx="1844952" cy="2078362"/>
          </a:xfrm>
          <a:prstGeom prst="rect">
            <a:avLst/>
          </a:prstGeom>
          <a:noFill/>
          <a:ln>
            <a:noFill/>
          </a:ln>
        </p:spPr>
      </p:pic>
      <p:pic>
        <p:nvPicPr>
          <p:cNvPr id="333" name="Google Shape;333;p53"/>
          <p:cNvPicPr preferRelativeResize="0"/>
          <p:nvPr/>
        </p:nvPicPr>
        <p:blipFill>
          <a:blip r:embed="rId6">
            <a:alphaModFix/>
          </a:blip>
          <a:stretch>
            <a:fillRect/>
          </a:stretch>
        </p:blipFill>
        <p:spPr>
          <a:xfrm>
            <a:off x="6307775" y="1466801"/>
            <a:ext cx="2473201" cy="2579223"/>
          </a:xfrm>
          <a:prstGeom prst="rect">
            <a:avLst/>
          </a:prstGeom>
          <a:noFill/>
          <a:ln>
            <a:noFill/>
          </a:ln>
        </p:spPr>
      </p:pic>
      <p:pic>
        <p:nvPicPr>
          <p:cNvPr id="334" name="Google Shape;334;p53"/>
          <p:cNvPicPr preferRelativeResize="0"/>
          <p:nvPr/>
        </p:nvPicPr>
        <p:blipFill>
          <a:blip r:embed="rId6">
            <a:alphaModFix/>
          </a:blip>
          <a:stretch>
            <a:fillRect/>
          </a:stretch>
        </p:blipFill>
        <p:spPr>
          <a:xfrm>
            <a:off x="459475" y="1365650"/>
            <a:ext cx="2948250" cy="2297352"/>
          </a:xfrm>
          <a:prstGeom prst="rect">
            <a:avLst/>
          </a:prstGeom>
          <a:noFill/>
          <a:ln>
            <a:noFill/>
          </a:ln>
        </p:spPr>
      </p:pic>
      <p:pic>
        <p:nvPicPr>
          <p:cNvPr id="335" name="Google Shape;335;p53"/>
          <p:cNvPicPr preferRelativeResize="0"/>
          <p:nvPr/>
        </p:nvPicPr>
        <p:blipFill rotWithShape="1">
          <a:blip r:embed="rId7">
            <a:alphaModFix/>
          </a:blip>
          <a:srcRect b="0" l="0" r="9181" t="0"/>
          <a:stretch/>
        </p:blipFill>
        <p:spPr>
          <a:xfrm>
            <a:off x="3599613" y="289350"/>
            <a:ext cx="2361650" cy="2209800"/>
          </a:xfrm>
          <a:prstGeom prst="rect">
            <a:avLst/>
          </a:prstGeom>
          <a:noFill/>
          <a:ln>
            <a:noFill/>
          </a:ln>
        </p:spPr>
      </p:pic>
      <p:pic>
        <p:nvPicPr>
          <p:cNvPr id="336" name="Google Shape;336;p53"/>
          <p:cNvPicPr preferRelativeResize="0"/>
          <p:nvPr/>
        </p:nvPicPr>
        <p:blipFill>
          <a:blip r:embed="rId6">
            <a:alphaModFix/>
          </a:blip>
          <a:stretch>
            <a:fillRect/>
          </a:stretch>
        </p:blipFill>
        <p:spPr>
          <a:xfrm>
            <a:off x="3754237" y="289350"/>
            <a:ext cx="2361661" cy="2579223"/>
          </a:xfrm>
          <a:prstGeom prst="rect">
            <a:avLst/>
          </a:prstGeom>
          <a:noFill/>
          <a:ln>
            <a:noFill/>
          </a:ln>
        </p:spPr>
      </p:pic>
      <p:pic>
        <p:nvPicPr>
          <p:cNvPr id="337" name="Google Shape;337;p53"/>
          <p:cNvPicPr preferRelativeResize="0"/>
          <p:nvPr/>
        </p:nvPicPr>
        <p:blipFill>
          <a:blip r:embed="rId8">
            <a:alphaModFix/>
          </a:blip>
          <a:stretch>
            <a:fillRect/>
          </a:stretch>
        </p:blipFill>
        <p:spPr>
          <a:xfrm rot="2210006">
            <a:off x="5105749" y="2859675"/>
            <a:ext cx="1402275" cy="599150"/>
          </a:xfrm>
          <a:prstGeom prst="rect">
            <a:avLst/>
          </a:prstGeom>
          <a:noFill/>
          <a:ln>
            <a:noFill/>
          </a:ln>
        </p:spPr>
      </p:pic>
      <p:pic>
        <p:nvPicPr>
          <p:cNvPr id="338" name="Google Shape;338;p53"/>
          <p:cNvPicPr preferRelativeResize="0"/>
          <p:nvPr/>
        </p:nvPicPr>
        <p:blipFill rotWithShape="1">
          <a:blip r:embed="rId9">
            <a:alphaModFix/>
          </a:blip>
          <a:srcRect b="66125" l="0" r="52778" t="0"/>
          <a:stretch/>
        </p:blipFill>
        <p:spPr>
          <a:xfrm rot="528592">
            <a:off x="5536324" y="283031"/>
            <a:ext cx="2586822" cy="1043826"/>
          </a:xfrm>
          <a:prstGeom prst="rect">
            <a:avLst/>
          </a:prstGeom>
          <a:noFill/>
          <a:ln>
            <a:noFill/>
          </a:ln>
        </p:spPr>
      </p:pic>
      <p:sp>
        <p:nvSpPr>
          <p:cNvPr id="339" name="Google Shape;339;p53"/>
          <p:cNvSpPr txBox="1"/>
          <p:nvPr/>
        </p:nvSpPr>
        <p:spPr>
          <a:xfrm>
            <a:off x="5719796" y="4162001"/>
            <a:ext cx="3832500" cy="689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t>Peyton’s invention was brought to life by </a:t>
            </a:r>
            <a:endParaRPr b="1" sz="1200"/>
          </a:p>
          <a:p>
            <a:pPr indent="0" lvl="0" marL="0" rtl="0" algn="l">
              <a:spcBef>
                <a:spcPts val="0"/>
              </a:spcBef>
              <a:spcAft>
                <a:spcPts val="0"/>
              </a:spcAft>
              <a:buNone/>
            </a:pPr>
            <a:r>
              <a:rPr b="1" lang="en" sz="1200"/>
              <a:t>College for Creative Studies in Michigan!</a:t>
            </a:r>
            <a:endParaRPr sz="1200"/>
          </a:p>
        </p:txBody>
      </p:sp>
      <p:pic>
        <p:nvPicPr>
          <p:cNvPr id="340" name="Google Shape;340;p53"/>
          <p:cNvPicPr preferRelativeResize="0"/>
          <p:nvPr/>
        </p:nvPicPr>
        <p:blipFill rotWithShape="1">
          <a:blip r:embed="rId10">
            <a:alphaModFix/>
          </a:blip>
          <a:srcRect b="0" l="0" r="53675" t="17938"/>
          <a:stretch/>
        </p:blipFill>
        <p:spPr>
          <a:xfrm>
            <a:off x="4126842" y="3576674"/>
            <a:ext cx="1348532" cy="7815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4" name="Shape 344"/>
        <p:cNvGrpSpPr/>
        <p:nvPr/>
      </p:nvGrpSpPr>
      <p:grpSpPr>
        <a:xfrm>
          <a:off x="0" y="0"/>
          <a:ext cx="0" cy="0"/>
          <a:chOff x="0" y="0"/>
          <a:chExt cx="0" cy="0"/>
        </a:xfrm>
      </p:grpSpPr>
      <p:pic>
        <p:nvPicPr>
          <p:cNvPr id="345" name="Google Shape;345;p54"/>
          <p:cNvPicPr preferRelativeResize="0"/>
          <p:nvPr/>
        </p:nvPicPr>
        <p:blipFill rotWithShape="1">
          <a:blip r:embed="rId3">
            <a:alphaModFix/>
          </a:blip>
          <a:srcRect b="6620" l="0" r="4507" t="0"/>
          <a:stretch/>
        </p:blipFill>
        <p:spPr>
          <a:xfrm>
            <a:off x="2381025" y="865202"/>
            <a:ext cx="2190975" cy="3995414"/>
          </a:xfrm>
          <a:prstGeom prst="rect">
            <a:avLst/>
          </a:prstGeom>
          <a:noFill/>
          <a:ln>
            <a:noFill/>
          </a:ln>
        </p:spPr>
      </p:pic>
      <p:pic>
        <p:nvPicPr>
          <p:cNvPr id="346" name="Google Shape;346;p54"/>
          <p:cNvPicPr preferRelativeResize="0"/>
          <p:nvPr/>
        </p:nvPicPr>
        <p:blipFill rotWithShape="1">
          <a:blip r:embed="rId4">
            <a:alphaModFix/>
          </a:blip>
          <a:srcRect b="0" l="0" r="0" t="0"/>
          <a:stretch/>
        </p:blipFill>
        <p:spPr>
          <a:xfrm>
            <a:off x="-231700" y="360800"/>
            <a:ext cx="4130374" cy="779400"/>
          </a:xfrm>
          <a:prstGeom prst="rect">
            <a:avLst/>
          </a:prstGeom>
          <a:noFill/>
          <a:ln>
            <a:noFill/>
          </a:ln>
        </p:spPr>
      </p:pic>
      <p:sp>
        <p:nvSpPr>
          <p:cNvPr id="347" name="Google Shape;347;p54"/>
          <p:cNvSpPr txBox="1"/>
          <p:nvPr>
            <p:ph type="title"/>
          </p:nvPr>
        </p:nvSpPr>
        <p:spPr>
          <a:xfrm>
            <a:off x="311700" y="445025"/>
            <a:ext cx="3245100" cy="572700"/>
          </a:xfrm>
          <a:prstGeom prst="rect">
            <a:avLst/>
          </a:prstGeom>
          <a:noFill/>
        </p:spPr>
        <p:txBody>
          <a:bodyPr anchorCtr="0" anchor="ctr" bIns="34275" lIns="68575" spcFirstLastPara="1" rIns="68575" wrap="square" tIns="34275">
            <a:normAutofit fontScale="90000"/>
          </a:bodyPr>
          <a:lstStyle/>
          <a:p>
            <a:pPr indent="0" lvl="0" marL="0" rtl="0" algn="l">
              <a:spcBef>
                <a:spcPts val="0"/>
              </a:spcBef>
              <a:spcAft>
                <a:spcPts val="0"/>
              </a:spcAft>
              <a:buNone/>
            </a:pPr>
            <a:r>
              <a:rPr b="1" lang="en">
                <a:latin typeface="Calibri"/>
                <a:ea typeface="Calibri"/>
                <a:cs typeface="Calibri"/>
                <a:sym typeface="Calibri"/>
              </a:rPr>
              <a:t>Who needs inventions?</a:t>
            </a:r>
            <a:endParaRPr b="1">
              <a:latin typeface="Calibri"/>
              <a:ea typeface="Calibri"/>
              <a:cs typeface="Calibri"/>
              <a:sym typeface="Calibri"/>
            </a:endParaRPr>
          </a:p>
        </p:txBody>
      </p:sp>
      <p:pic>
        <p:nvPicPr>
          <p:cNvPr id="348" name="Google Shape;348;p54"/>
          <p:cNvPicPr preferRelativeResize="0"/>
          <p:nvPr/>
        </p:nvPicPr>
        <p:blipFill rotWithShape="1">
          <a:blip r:embed="rId5">
            <a:alphaModFix/>
          </a:blip>
          <a:srcRect b="8808" l="5058" r="2460" t="8252"/>
          <a:stretch/>
        </p:blipFill>
        <p:spPr>
          <a:xfrm>
            <a:off x="4449499" y="2776750"/>
            <a:ext cx="4069150" cy="2083875"/>
          </a:xfrm>
          <a:prstGeom prst="rect">
            <a:avLst/>
          </a:prstGeom>
          <a:noFill/>
          <a:ln>
            <a:noFill/>
          </a:ln>
        </p:spPr>
      </p:pic>
      <p:pic>
        <p:nvPicPr>
          <p:cNvPr id="349" name="Google Shape;349;p54"/>
          <p:cNvPicPr preferRelativeResize="0"/>
          <p:nvPr/>
        </p:nvPicPr>
        <p:blipFill>
          <a:blip r:embed="rId6">
            <a:alphaModFix/>
          </a:blip>
          <a:stretch>
            <a:fillRect/>
          </a:stretch>
        </p:blipFill>
        <p:spPr>
          <a:xfrm>
            <a:off x="201301" y="1531875"/>
            <a:ext cx="2341300" cy="2474375"/>
          </a:xfrm>
          <a:prstGeom prst="rect">
            <a:avLst/>
          </a:prstGeom>
          <a:noFill/>
          <a:ln>
            <a:noFill/>
          </a:ln>
        </p:spPr>
      </p:pic>
      <p:pic>
        <p:nvPicPr>
          <p:cNvPr id="350" name="Google Shape;350;p54"/>
          <p:cNvPicPr preferRelativeResize="0"/>
          <p:nvPr/>
        </p:nvPicPr>
        <p:blipFill>
          <a:blip r:embed="rId7">
            <a:alphaModFix/>
          </a:blip>
          <a:stretch>
            <a:fillRect/>
          </a:stretch>
        </p:blipFill>
        <p:spPr>
          <a:xfrm>
            <a:off x="6974625" y="360800"/>
            <a:ext cx="1424194" cy="2415949"/>
          </a:xfrm>
          <a:prstGeom prst="rect">
            <a:avLst/>
          </a:prstGeom>
          <a:noFill/>
          <a:ln>
            <a:noFill/>
          </a:ln>
        </p:spPr>
      </p:pic>
      <p:sp>
        <p:nvSpPr>
          <p:cNvPr id="351" name="Google Shape;351;p54"/>
          <p:cNvSpPr txBox="1"/>
          <p:nvPr/>
        </p:nvSpPr>
        <p:spPr>
          <a:xfrm>
            <a:off x="5868525" y="615600"/>
            <a:ext cx="1559400" cy="65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000">
                <a:solidFill>
                  <a:schemeClr val="dk1"/>
                </a:solidFill>
                <a:latin typeface="Reenie Beanie"/>
                <a:ea typeface="Reenie Beanie"/>
                <a:cs typeface="Reenie Beanie"/>
                <a:sym typeface="Reenie Beanie"/>
              </a:rPr>
              <a:t>Queue head rest</a:t>
            </a:r>
            <a:endParaRPr sz="2000">
              <a:solidFill>
                <a:schemeClr val="dk1"/>
              </a:solidFill>
              <a:latin typeface="Reenie Beanie"/>
              <a:ea typeface="Reenie Beanie"/>
              <a:cs typeface="Reenie Beanie"/>
              <a:sym typeface="Reenie Beanie"/>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5" name="Shape 355"/>
        <p:cNvGrpSpPr/>
        <p:nvPr/>
      </p:nvGrpSpPr>
      <p:grpSpPr>
        <a:xfrm>
          <a:off x="0" y="0"/>
          <a:ext cx="0" cy="0"/>
          <a:chOff x="0" y="0"/>
          <a:chExt cx="0" cy="0"/>
        </a:xfrm>
      </p:grpSpPr>
      <p:pic>
        <p:nvPicPr>
          <p:cNvPr id="356" name="Google Shape;356;p55"/>
          <p:cNvPicPr preferRelativeResize="0"/>
          <p:nvPr/>
        </p:nvPicPr>
        <p:blipFill rotWithShape="1">
          <a:blip r:embed="rId3">
            <a:alphaModFix/>
          </a:blip>
          <a:srcRect b="0" l="0" r="0" t="0"/>
          <a:stretch/>
        </p:blipFill>
        <p:spPr>
          <a:xfrm>
            <a:off x="-231700" y="360800"/>
            <a:ext cx="4460302" cy="779400"/>
          </a:xfrm>
          <a:prstGeom prst="rect">
            <a:avLst/>
          </a:prstGeom>
          <a:noFill/>
          <a:ln>
            <a:noFill/>
          </a:ln>
        </p:spPr>
      </p:pic>
      <p:sp>
        <p:nvSpPr>
          <p:cNvPr id="357" name="Google Shape;357;p55"/>
          <p:cNvSpPr txBox="1"/>
          <p:nvPr>
            <p:ph type="title"/>
          </p:nvPr>
        </p:nvSpPr>
        <p:spPr>
          <a:xfrm>
            <a:off x="311700" y="445025"/>
            <a:ext cx="41304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Problem detection comic</a:t>
            </a:r>
            <a:endParaRPr b="1">
              <a:latin typeface="Calibri"/>
              <a:ea typeface="Calibri"/>
              <a:cs typeface="Calibri"/>
              <a:sym typeface="Calibri"/>
            </a:endParaRPr>
          </a:p>
        </p:txBody>
      </p:sp>
      <p:pic>
        <p:nvPicPr>
          <p:cNvPr id="358" name="Google Shape;358;p55"/>
          <p:cNvPicPr preferRelativeResize="0"/>
          <p:nvPr/>
        </p:nvPicPr>
        <p:blipFill rotWithShape="1">
          <a:blip r:embed="rId4">
            <a:alphaModFix/>
          </a:blip>
          <a:srcRect b="71258" l="0" r="0" t="0"/>
          <a:stretch/>
        </p:blipFill>
        <p:spPr>
          <a:xfrm>
            <a:off x="758875" y="1442425"/>
            <a:ext cx="7386624" cy="3002701"/>
          </a:xfrm>
          <a:prstGeom prst="rect">
            <a:avLst/>
          </a:prstGeom>
          <a:noFill/>
          <a:ln>
            <a:noFill/>
          </a:ln>
        </p:spPr>
      </p:pic>
      <p:sp>
        <p:nvSpPr>
          <p:cNvPr id="359" name="Google Shape;359;p55"/>
          <p:cNvSpPr/>
          <p:nvPr/>
        </p:nvSpPr>
        <p:spPr>
          <a:xfrm>
            <a:off x="3454175" y="2416000"/>
            <a:ext cx="2227200" cy="1944300"/>
          </a:xfrm>
          <a:prstGeom prst="roundRect">
            <a:avLst>
              <a:gd fmla="val 3765" name="adj"/>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60" name="Google Shape;360;p55"/>
          <p:cNvSpPr/>
          <p:nvPr/>
        </p:nvSpPr>
        <p:spPr>
          <a:xfrm>
            <a:off x="5616800" y="2416000"/>
            <a:ext cx="2227200" cy="2017500"/>
          </a:xfrm>
          <a:prstGeom prst="roundRect">
            <a:avLst>
              <a:gd fmla="val 3765" name="adj"/>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361" name="Google Shape;361;p55"/>
          <p:cNvPicPr preferRelativeResize="0"/>
          <p:nvPr/>
        </p:nvPicPr>
        <p:blipFill>
          <a:blip r:embed="rId5">
            <a:alphaModFix/>
          </a:blip>
          <a:stretch>
            <a:fillRect/>
          </a:stretch>
        </p:blipFill>
        <p:spPr>
          <a:xfrm rot="423501">
            <a:off x="3854326" y="2342700"/>
            <a:ext cx="1195732" cy="1944299"/>
          </a:xfrm>
          <a:prstGeom prst="rect">
            <a:avLst/>
          </a:prstGeom>
          <a:noFill/>
          <a:ln>
            <a:noFill/>
          </a:ln>
        </p:spPr>
      </p:pic>
      <p:pic>
        <p:nvPicPr>
          <p:cNvPr id="362" name="Google Shape;362;p55"/>
          <p:cNvPicPr preferRelativeResize="0"/>
          <p:nvPr/>
        </p:nvPicPr>
        <p:blipFill>
          <a:blip r:embed="rId5">
            <a:alphaModFix/>
          </a:blip>
          <a:stretch>
            <a:fillRect/>
          </a:stretch>
        </p:blipFill>
        <p:spPr>
          <a:xfrm rot="-552067">
            <a:off x="6252875" y="2416000"/>
            <a:ext cx="1195732" cy="19443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pic>
        <p:nvPicPr>
          <p:cNvPr id="367" name="Google Shape;367;p56"/>
          <p:cNvPicPr preferRelativeResize="0"/>
          <p:nvPr/>
        </p:nvPicPr>
        <p:blipFill rotWithShape="1">
          <a:blip r:embed="rId3">
            <a:alphaModFix/>
          </a:blip>
          <a:srcRect b="0" l="0" r="0" t="0"/>
          <a:stretch/>
        </p:blipFill>
        <p:spPr>
          <a:xfrm>
            <a:off x="-231700" y="360800"/>
            <a:ext cx="4460302" cy="779400"/>
          </a:xfrm>
          <a:prstGeom prst="rect">
            <a:avLst/>
          </a:prstGeom>
          <a:noFill/>
          <a:ln>
            <a:noFill/>
          </a:ln>
        </p:spPr>
      </p:pic>
      <p:sp>
        <p:nvSpPr>
          <p:cNvPr id="368" name="Google Shape;368;p56"/>
          <p:cNvSpPr txBox="1"/>
          <p:nvPr>
            <p:ph type="title"/>
          </p:nvPr>
        </p:nvSpPr>
        <p:spPr>
          <a:xfrm>
            <a:off x="311700" y="445025"/>
            <a:ext cx="41304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Problem detection comic</a:t>
            </a:r>
            <a:endParaRPr b="1">
              <a:latin typeface="Calibri"/>
              <a:ea typeface="Calibri"/>
              <a:cs typeface="Calibri"/>
              <a:sym typeface="Calibri"/>
            </a:endParaRPr>
          </a:p>
        </p:txBody>
      </p:sp>
      <p:pic>
        <p:nvPicPr>
          <p:cNvPr id="369" name="Google Shape;369;p56"/>
          <p:cNvPicPr preferRelativeResize="0"/>
          <p:nvPr/>
        </p:nvPicPr>
        <p:blipFill rotWithShape="1">
          <a:blip r:embed="rId4">
            <a:alphaModFix/>
          </a:blip>
          <a:srcRect b="71258" l="0" r="0" t="0"/>
          <a:stretch/>
        </p:blipFill>
        <p:spPr>
          <a:xfrm>
            <a:off x="758875" y="1442425"/>
            <a:ext cx="7386624" cy="3002701"/>
          </a:xfrm>
          <a:prstGeom prst="rect">
            <a:avLst/>
          </a:prstGeom>
          <a:noFill/>
          <a:ln>
            <a:noFill/>
          </a:ln>
        </p:spPr>
      </p:pic>
      <p:sp>
        <p:nvSpPr>
          <p:cNvPr id="370" name="Google Shape;370;p56"/>
          <p:cNvSpPr/>
          <p:nvPr/>
        </p:nvSpPr>
        <p:spPr>
          <a:xfrm>
            <a:off x="5616800" y="2416000"/>
            <a:ext cx="2227200" cy="2017500"/>
          </a:xfrm>
          <a:prstGeom prst="roundRect">
            <a:avLst>
              <a:gd fmla="val 3765" name="adj"/>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371" name="Google Shape;371;p56"/>
          <p:cNvPicPr preferRelativeResize="0"/>
          <p:nvPr/>
        </p:nvPicPr>
        <p:blipFill>
          <a:blip r:embed="rId5">
            <a:alphaModFix/>
          </a:blip>
          <a:stretch>
            <a:fillRect/>
          </a:stretch>
        </p:blipFill>
        <p:spPr>
          <a:xfrm rot="-552067">
            <a:off x="6252875" y="2416000"/>
            <a:ext cx="1195732" cy="19443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5" name="Shape 375"/>
        <p:cNvGrpSpPr/>
        <p:nvPr/>
      </p:nvGrpSpPr>
      <p:grpSpPr>
        <a:xfrm>
          <a:off x="0" y="0"/>
          <a:ext cx="0" cy="0"/>
          <a:chOff x="0" y="0"/>
          <a:chExt cx="0" cy="0"/>
        </a:xfrm>
      </p:grpSpPr>
      <p:pic>
        <p:nvPicPr>
          <p:cNvPr id="376" name="Google Shape;376;p57"/>
          <p:cNvPicPr preferRelativeResize="0"/>
          <p:nvPr/>
        </p:nvPicPr>
        <p:blipFill rotWithShape="1">
          <a:blip r:embed="rId3">
            <a:alphaModFix/>
          </a:blip>
          <a:srcRect b="0" l="0" r="0" t="0"/>
          <a:stretch/>
        </p:blipFill>
        <p:spPr>
          <a:xfrm>
            <a:off x="-231700" y="360800"/>
            <a:ext cx="4460302" cy="779400"/>
          </a:xfrm>
          <a:prstGeom prst="rect">
            <a:avLst/>
          </a:prstGeom>
          <a:noFill/>
          <a:ln>
            <a:noFill/>
          </a:ln>
        </p:spPr>
      </p:pic>
      <p:sp>
        <p:nvSpPr>
          <p:cNvPr id="377" name="Google Shape;377;p57"/>
          <p:cNvSpPr txBox="1"/>
          <p:nvPr>
            <p:ph type="title"/>
          </p:nvPr>
        </p:nvSpPr>
        <p:spPr>
          <a:xfrm>
            <a:off x="311700" y="445025"/>
            <a:ext cx="41304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Problem detection comic</a:t>
            </a:r>
            <a:endParaRPr b="1">
              <a:latin typeface="Calibri"/>
              <a:ea typeface="Calibri"/>
              <a:cs typeface="Calibri"/>
              <a:sym typeface="Calibri"/>
            </a:endParaRPr>
          </a:p>
        </p:txBody>
      </p:sp>
      <p:pic>
        <p:nvPicPr>
          <p:cNvPr id="378" name="Google Shape;378;p57"/>
          <p:cNvPicPr preferRelativeResize="0"/>
          <p:nvPr/>
        </p:nvPicPr>
        <p:blipFill rotWithShape="1">
          <a:blip r:embed="rId4">
            <a:alphaModFix/>
          </a:blip>
          <a:srcRect b="71258" l="0" r="0" t="0"/>
          <a:stretch/>
        </p:blipFill>
        <p:spPr>
          <a:xfrm>
            <a:off x="758875" y="1442425"/>
            <a:ext cx="7386624" cy="3002701"/>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2" name="Shape 382"/>
        <p:cNvGrpSpPr/>
        <p:nvPr/>
      </p:nvGrpSpPr>
      <p:grpSpPr>
        <a:xfrm>
          <a:off x="0" y="0"/>
          <a:ext cx="0" cy="0"/>
          <a:chOff x="0" y="0"/>
          <a:chExt cx="0" cy="0"/>
        </a:xfrm>
      </p:grpSpPr>
      <p:pic>
        <p:nvPicPr>
          <p:cNvPr id="383" name="Google Shape;383;p58"/>
          <p:cNvPicPr preferRelativeResize="0"/>
          <p:nvPr/>
        </p:nvPicPr>
        <p:blipFill rotWithShape="1">
          <a:blip r:embed="rId3">
            <a:alphaModFix/>
          </a:blip>
          <a:srcRect b="0" l="0" r="0" t="0"/>
          <a:stretch/>
        </p:blipFill>
        <p:spPr>
          <a:xfrm>
            <a:off x="-231700" y="360800"/>
            <a:ext cx="4460302" cy="779400"/>
          </a:xfrm>
          <a:prstGeom prst="rect">
            <a:avLst/>
          </a:prstGeom>
          <a:noFill/>
          <a:ln>
            <a:noFill/>
          </a:ln>
        </p:spPr>
      </p:pic>
      <p:sp>
        <p:nvSpPr>
          <p:cNvPr id="384" name="Google Shape;384;p58"/>
          <p:cNvSpPr txBox="1"/>
          <p:nvPr>
            <p:ph type="title"/>
          </p:nvPr>
        </p:nvSpPr>
        <p:spPr>
          <a:xfrm>
            <a:off x="311700" y="445025"/>
            <a:ext cx="41304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Problem detection comic</a:t>
            </a:r>
            <a:endParaRPr b="1">
              <a:latin typeface="Calibri"/>
              <a:ea typeface="Calibri"/>
              <a:cs typeface="Calibri"/>
              <a:sym typeface="Calibri"/>
            </a:endParaRPr>
          </a:p>
        </p:txBody>
      </p:sp>
      <p:pic>
        <p:nvPicPr>
          <p:cNvPr id="385" name="Google Shape;385;p58"/>
          <p:cNvPicPr preferRelativeResize="0"/>
          <p:nvPr/>
        </p:nvPicPr>
        <p:blipFill rotWithShape="1">
          <a:blip r:embed="rId4">
            <a:alphaModFix/>
          </a:blip>
          <a:srcRect b="47378" l="-1620" r="1619" t="28507"/>
          <a:stretch/>
        </p:blipFill>
        <p:spPr>
          <a:xfrm>
            <a:off x="510988" y="1644525"/>
            <a:ext cx="7865424" cy="2682552"/>
          </a:xfrm>
          <a:prstGeom prst="rect">
            <a:avLst/>
          </a:prstGeom>
          <a:noFill/>
          <a:ln>
            <a:noFill/>
          </a:ln>
        </p:spPr>
      </p:pic>
      <p:sp>
        <p:nvSpPr>
          <p:cNvPr id="386" name="Google Shape;386;p58"/>
          <p:cNvSpPr/>
          <p:nvPr/>
        </p:nvSpPr>
        <p:spPr>
          <a:xfrm>
            <a:off x="3547500" y="2071750"/>
            <a:ext cx="2284200" cy="2255400"/>
          </a:xfrm>
          <a:prstGeom prst="roundRect">
            <a:avLst>
              <a:gd fmla="val 3765" name="adj"/>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387" name="Google Shape;387;p58"/>
          <p:cNvPicPr preferRelativeResize="0"/>
          <p:nvPr/>
        </p:nvPicPr>
        <p:blipFill>
          <a:blip r:embed="rId5">
            <a:alphaModFix/>
          </a:blip>
          <a:stretch>
            <a:fillRect/>
          </a:stretch>
        </p:blipFill>
        <p:spPr>
          <a:xfrm rot="420364">
            <a:off x="3957947" y="2131568"/>
            <a:ext cx="1226155" cy="1979311"/>
          </a:xfrm>
          <a:prstGeom prst="rect">
            <a:avLst/>
          </a:prstGeom>
          <a:noFill/>
          <a:ln>
            <a:noFill/>
          </a:ln>
        </p:spPr>
      </p:pic>
      <p:sp>
        <p:nvSpPr>
          <p:cNvPr id="388" name="Google Shape;388;p58"/>
          <p:cNvSpPr/>
          <p:nvPr/>
        </p:nvSpPr>
        <p:spPr>
          <a:xfrm>
            <a:off x="5831700" y="2071750"/>
            <a:ext cx="2460900" cy="2255400"/>
          </a:xfrm>
          <a:prstGeom prst="roundRect">
            <a:avLst>
              <a:gd fmla="val 3765" name="adj"/>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389" name="Google Shape;389;p58"/>
          <p:cNvPicPr preferRelativeResize="0"/>
          <p:nvPr/>
        </p:nvPicPr>
        <p:blipFill>
          <a:blip r:embed="rId5">
            <a:alphaModFix/>
          </a:blip>
          <a:stretch>
            <a:fillRect/>
          </a:stretch>
        </p:blipFill>
        <p:spPr>
          <a:xfrm rot="-537249">
            <a:off x="6349697" y="2135243"/>
            <a:ext cx="1226155" cy="197931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3" name="Shape 393"/>
        <p:cNvGrpSpPr/>
        <p:nvPr/>
      </p:nvGrpSpPr>
      <p:grpSpPr>
        <a:xfrm>
          <a:off x="0" y="0"/>
          <a:ext cx="0" cy="0"/>
          <a:chOff x="0" y="0"/>
          <a:chExt cx="0" cy="0"/>
        </a:xfrm>
      </p:grpSpPr>
      <p:pic>
        <p:nvPicPr>
          <p:cNvPr id="394" name="Google Shape;394;p59"/>
          <p:cNvPicPr preferRelativeResize="0"/>
          <p:nvPr/>
        </p:nvPicPr>
        <p:blipFill rotWithShape="1">
          <a:blip r:embed="rId3">
            <a:alphaModFix/>
          </a:blip>
          <a:srcRect b="0" l="0" r="0" t="0"/>
          <a:stretch/>
        </p:blipFill>
        <p:spPr>
          <a:xfrm>
            <a:off x="-231700" y="360800"/>
            <a:ext cx="4460302" cy="779400"/>
          </a:xfrm>
          <a:prstGeom prst="rect">
            <a:avLst/>
          </a:prstGeom>
          <a:noFill/>
          <a:ln>
            <a:noFill/>
          </a:ln>
        </p:spPr>
      </p:pic>
      <p:sp>
        <p:nvSpPr>
          <p:cNvPr id="395" name="Google Shape;395;p59"/>
          <p:cNvSpPr txBox="1"/>
          <p:nvPr>
            <p:ph type="title"/>
          </p:nvPr>
        </p:nvSpPr>
        <p:spPr>
          <a:xfrm>
            <a:off x="311700" y="445025"/>
            <a:ext cx="41304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Problem detection comic</a:t>
            </a:r>
            <a:endParaRPr b="1">
              <a:latin typeface="Calibri"/>
              <a:ea typeface="Calibri"/>
              <a:cs typeface="Calibri"/>
              <a:sym typeface="Calibri"/>
            </a:endParaRPr>
          </a:p>
        </p:txBody>
      </p:sp>
      <p:pic>
        <p:nvPicPr>
          <p:cNvPr id="396" name="Google Shape;396;p59"/>
          <p:cNvPicPr preferRelativeResize="0"/>
          <p:nvPr/>
        </p:nvPicPr>
        <p:blipFill rotWithShape="1">
          <a:blip r:embed="rId4">
            <a:alphaModFix/>
          </a:blip>
          <a:srcRect b="48536" l="-1620" r="1619" t="28508"/>
          <a:stretch/>
        </p:blipFill>
        <p:spPr>
          <a:xfrm>
            <a:off x="511000" y="1644525"/>
            <a:ext cx="7865398" cy="2553677"/>
          </a:xfrm>
          <a:prstGeom prst="rect">
            <a:avLst/>
          </a:prstGeom>
          <a:noFill/>
          <a:ln>
            <a:noFill/>
          </a:ln>
        </p:spPr>
      </p:pic>
      <p:sp>
        <p:nvSpPr>
          <p:cNvPr id="397" name="Google Shape;397;p59"/>
          <p:cNvSpPr/>
          <p:nvPr/>
        </p:nvSpPr>
        <p:spPr>
          <a:xfrm>
            <a:off x="5831700" y="2071750"/>
            <a:ext cx="2460900" cy="2255400"/>
          </a:xfrm>
          <a:prstGeom prst="roundRect">
            <a:avLst>
              <a:gd fmla="val 3765" name="adj"/>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398" name="Google Shape;398;p59"/>
          <p:cNvPicPr preferRelativeResize="0"/>
          <p:nvPr/>
        </p:nvPicPr>
        <p:blipFill>
          <a:blip r:embed="rId5">
            <a:alphaModFix/>
          </a:blip>
          <a:stretch>
            <a:fillRect/>
          </a:stretch>
        </p:blipFill>
        <p:spPr>
          <a:xfrm rot="-537249">
            <a:off x="6349697" y="2135243"/>
            <a:ext cx="1226155" cy="197931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2" name="Shape 402"/>
        <p:cNvGrpSpPr/>
        <p:nvPr/>
      </p:nvGrpSpPr>
      <p:grpSpPr>
        <a:xfrm>
          <a:off x="0" y="0"/>
          <a:ext cx="0" cy="0"/>
          <a:chOff x="0" y="0"/>
          <a:chExt cx="0" cy="0"/>
        </a:xfrm>
      </p:grpSpPr>
      <p:pic>
        <p:nvPicPr>
          <p:cNvPr id="403" name="Google Shape;403;p60"/>
          <p:cNvPicPr preferRelativeResize="0"/>
          <p:nvPr/>
        </p:nvPicPr>
        <p:blipFill rotWithShape="1">
          <a:blip r:embed="rId3">
            <a:alphaModFix/>
          </a:blip>
          <a:srcRect b="0" l="0" r="0" t="0"/>
          <a:stretch/>
        </p:blipFill>
        <p:spPr>
          <a:xfrm>
            <a:off x="-231700" y="360800"/>
            <a:ext cx="4460302" cy="779400"/>
          </a:xfrm>
          <a:prstGeom prst="rect">
            <a:avLst/>
          </a:prstGeom>
          <a:noFill/>
          <a:ln>
            <a:noFill/>
          </a:ln>
        </p:spPr>
      </p:pic>
      <p:sp>
        <p:nvSpPr>
          <p:cNvPr id="404" name="Google Shape;404;p60"/>
          <p:cNvSpPr txBox="1"/>
          <p:nvPr>
            <p:ph type="title"/>
          </p:nvPr>
        </p:nvSpPr>
        <p:spPr>
          <a:xfrm>
            <a:off x="311700" y="445025"/>
            <a:ext cx="41304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Problem detection comic</a:t>
            </a:r>
            <a:endParaRPr b="1">
              <a:latin typeface="Calibri"/>
              <a:ea typeface="Calibri"/>
              <a:cs typeface="Calibri"/>
              <a:sym typeface="Calibri"/>
            </a:endParaRPr>
          </a:p>
        </p:txBody>
      </p:sp>
      <p:pic>
        <p:nvPicPr>
          <p:cNvPr id="405" name="Google Shape;405;p60"/>
          <p:cNvPicPr preferRelativeResize="0"/>
          <p:nvPr/>
        </p:nvPicPr>
        <p:blipFill rotWithShape="1">
          <a:blip r:embed="rId4">
            <a:alphaModFix/>
          </a:blip>
          <a:srcRect b="48113" l="-1620" r="1619" t="28506"/>
          <a:stretch/>
        </p:blipFill>
        <p:spPr>
          <a:xfrm>
            <a:off x="511000" y="1644525"/>
            <a:ext cx="7865398" cy="2600899"/>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9" name="Shape 409"/>
        <p:cNvGrpSpPr/>
        <p:nvPr/>
      </p:nvGrpSpPr>
      <p:grpSpPr>
        <a:xfrm>
          <a:off x="0" y="0"/>
          <a:ext cx="0" cy="0"/>
          <a:chOff x="0" y="0"/>
          <a:chExt cx="0" cy="0"/>
        </a:xfrm>
      </p:grpSpPr>
      <p:pic>
        <p:nvPicPr>
          <p:cNvPr id="410" name="Google Shape;410;p61"/>
          <p:cNvPicPr preferRelativeResize="0"/>
          <p:nvPr/>
        </p:nvPicPr>
        <p:blipFill rotWithShape="1">
          <a:blip r:embed="rId3">
            <a:alphaModFix/>
          </a:blip>
          <a:srcRect b="0" l="0" r="0" t="0"/>
          <a:stretch/>
        </p:blipFill>
        <p:spPr>
          <a:xfrm>
            <a:off x="-231700" y="360800"/>
            <a:ext cx="4460302" cy="779400"/>
          </a:xfrm>
          <a:prstGeom prst="rect">
            <a:avLst/>
          </a:prstGeom>
          <a:noFill/>
          <a:ln>
            <a:noFill/>
          </a:ln>
        </p:spPr>
      </p:pic>
      <p:sp>
        <p:nvSpPr>
          <p:cNvPr id="411" name="Google Shape;411;p61"/>
          <p:cNvSpPr txBox="1"/>
          <p:nvPr>
            <p:ph type="title"/>
          </p:nvPr>
        </p:nvSpPr>
        <p:spPr>
          <a:xfrm>
            <a:off x="311700" y="445025"/>
            <a:ext cx="41304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Problem detection comic</a:t>
            </a:r>
            <a:endParaRPr b="1">
              <a:latin typeface="Calibri"/>
              <a:ea typeface="Calibri"/>
              <a:cs typeface="Calibri"/>
              <a:sym typeface="Calibri"/>
            </a:endParaRPr>
          </a:p>
        </p:txBody>
      </p:sp>
      <p:pic>
        <p:nvPicPr>
          <p:cNvPr id="412" name="Google Shape;412;p61"/>
          <p:cNvPicPr preferRelativeResize="0"/>
          <p:nvPr/>
        </p:nvPicPr>
        <p:blipFill>
          <a:blip r:embed="rId4">
            <a:alphaModFix/>
          </a:blip>
          <a:stretch>
            <a:fillRect/>
          </a:stretch>
        </p:blipFill>
        <p:spPr>
          <a:xfrm rot="135037">
            <a:off x="5054452" y="528145"/>
            <a:ext cx="3354649" cy="4341281"/>
          </a:xfrm>
          <a:prstGeom prst="rect">
            <a:avLst/>
          </a:prstGeom>
          <a:noFill/>
          <a:ln>
            <a:noFill/>
          </a:ln>
          <a:effectLst>
            <a:outerShdw blurRad="57150" rotWithShape="0" algn="bl" dir="5400000" dist="19050">
              <a:srgbClr val="000000">
                <a:alpha val="50000"/>
              </a:srgbClr>
            </a:outerShdw>
          </a:effectLst>
        </p:spPr>
      </p:pic>
      <p:sp>
        <p:nvSpPr>
          <p:cNvPr id="413" name="Google Shape;413;p61"/>
          <p:cNvSpPr txBox="1"/>
          <p:nvPr/>
        </p:nvSpPr>
        <p:spPr>
          <a:xfrm>
            <a:off x="428425" y="1433775"/>
            <a:ext cx="2685600" cy="207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000"/>
              <a:t>Ok, it’s your turn now! Try the three problems on the </a:t>
            </a:r>
            <a:r>
              <a:rPr lang="en" sz="2000"/>
              <a:t>activity</a:t>
            </a:r>
            <a:r>
              <a:rPr lang="en" sz="2000"/>
              <a:t> sheet. </a:t>
            </a:r>
            <a:endParaRPr sz="2000"/>
          </a:p>
        </p:txBody>
      </p:sp>
      <p:pic>
        <p:nvPicPr>
          <p:cNvPr id="414" name="Google Shape;414;p61"/>
          <p:cNvPicPr preferRelativeResize="0"/>
          <p:nvPr/>
        </p:nvPicPr>
        <p:blipFill>
          <a:blip r:embed="rId5">
            <a:alphaModFix/>
          </a:blip>
          <a:stretch>
            <a:fillRect/>
          </a:stretch>
        </p:blipFill>
        <p:spPr>
          <a:xfrm>
            <a:off x="2336300" y="2871075"/>
            <a:ext cx="1702775" cy="1783425"/>
          </a:xfrm>
          <a:prstGeom prst="rect">
            <a:avLst/>
          </a:prstGeom>
          <a:noFill/>
          <a:ln>
            <a:noFill/>
          </a:ln>
        </p:spPr>
      </p:pic>
      <p:pic>
        <p:nvPicPr>
          <p:cNvPr id="415" name="Google Shape;415;p61"/>
          <p:cNvPicPr preferRelativeResize="0"/>
          <p:nvPr/>
        </p:nvPicPr>
        <p:blipFill>
          <a:blip r:embed="rId6">
            <a:alphaModFix/>
          </a:blip>
          <a:stretch>
            <a:fillRect/>
          </a:stretch>
        </p:blipFill>
        <p:spPr>
          <a:xfrm>
            <a:off x="4571989" y="463950"/>
            <a:ext cx="3103710" cy="4016574"/>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9" name="Shape 419"/>
        <p:cNvGrpSpPr/>
        <p:nvPr/>
      </p:nvGrpSpPr>
      <p:grpSpPr>
        <a:xfrm>
          <a:off x="0" y="0"/>
          <a:ext cx="0" cy="0"/>
          <a:chOff x="0" y="0"/>
          <a:chExt cx="0" cy="0"/>
        </a:xfrm>
      </p:grpSpPr>
      <p:pic>
        <p:nvPicPr>
          <p:cNvPr id="420" name="Google Shape;420;p62"/>
          <p:cNvPicPr preferRelativeResize="0"/>
          <p:nvPr/>
        </p:nvPicPr>
        <p:blipFill>
          <a:blip r:embed="rId3">
            <a:alphaModFix/>
          </a:blip>
          <a:stretch>
            <a:fillRect/>
          </a:stretch>
        </p:blipFill>
        <p:spPr>
          <a:xfrm>
            <a:off x="-329325" y="154925"/>
            <a:ext cx="3201000" cy="781525"/>
          </a:xfrm>
          <a:prstGeom prst="rect">
            <a:avLst/>
          </a:prstGeom>
          <a:noFill/>
          <a:ln>
            <a:noFill/>
          </a:ln>
        </p:spPr>
      </p:pic>
      <p:sp>
        <p:nvSpPr>
          <p:cNvPr id="421" name="Google Shape;421;p62"/>
          <p:cNvSpPr txBox="1"/>
          <p:nvPr/>
        </p:nvSpPr>
        <p:spPr>
          <a:xfrm>
            <a:off x="265250" y="289350"/>
            <a:ext cx="4306800" cy="43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A helping hand</a:t>
            </a:r>
            <a:endParaRPr b="1" sz="2400">
              <a:latin typeface="Calibri"/>
              <a:ea typeface="Calibri"/>
              <a:cs typeface="Calibri"/>
              <a:sym typeface="Calibri"/>
            </a:endParaRPr>
          </a:p>
        </p:txBody>
      </p:sp>
      <p:pic>
        <p:nvPicPr>
          <p:cNvPr id="422" name="Google Shape;422;p62"/>
          <p:cNvPicPr preferRelativeResize="0"/>
          <p:nvPr/>
        </p:nvPicPr>
        <p:blipFill>
          <a:blip r:embed="rId4">
            <a:alphaModFix/>
          </a:blip>
          <a:stretch>
            <a:fillRect/>
          </a:stretch>
        </p:blipFill>
        <p:spPr>
          <a:xfrm>
            <a:off x="-102113" y="582304"/>
            <a:ext cx="9144003" cy="426839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pic>
        <p:nvPicPr>
          <p:cNvPr id="220" name="Google Shape;220;p45"/>
          <p:cNvPicPr preferRelativeResize="0"/>
          <p:nvPr/>
        </p:nvPicPr>
        <p:blipFill>
          <a:blip r:embed="rId3">
            <a:alphaModFix/>
          </a:blip>
          <a:stretch>
            <a:fillRect/>
          </a:stretch>
        </p:blipFill>
        <p:spPr>
          <a:xfrm>
            <a:off x="0" y="0"/>
            <a:ext cx="9144003" cy="5143490"/>
          </a:xfrm>
          <a:prstGeom prst="rect">
            <a:avLst/>
          </a:prstGeom>
          <a:noFill/>
          <a:ln>
            <a:noFill/>
          </a:ln>
        </p:spPr>
      </p:pic>
      <p:pic>
        <p:nvPicPr>
          <p:cNvPr id="221" name="Google Shape;221;p45"/>
          <p:cNvPicPr preferRelativeResize="0"/>
          <p:nvPr/>
        </p:nvPicPr>
        <p:blipFill>
          <a:blip r:embed="rId4">
            <a:alphaModFix/>
          </a:blip>
          <a:stretch>
            <a:fillRect/>
          </a:stretch>
        </p:blipFill>
        <p:spPr>
          <a:xfrm>
            <a:off x="7041625" y="266347"/>
            <a:ext cx="1813575" cy="80917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6" name="Shape 426"/>
        <p:cNvGrpSpPr/>
        <p:nvPr/>
      </p:nvGrpSpPr>
      <p:grpSpPr>
        <a:xfrm>
          <a:off x="0" y="0"/>
          <a:ext cx="0" cy="0"/>
          <a:chOff x="0" y="0"/>
          <a:chExt cx="0" cy="0"/>
        </a:xfrm>
      </p:grpSpPr>
      <p:pic>
        <p:nvPicPr>
          <p:cNvPr id="427" name="Google Shape;427;p63"/>
          <p:cNvPicPr preferRelativeResize="0"/>
          <p:nvPr/>
        </p:nvPicPr>
        <p:blipFill>
          <a:blip r:embed="rId3">
            <a:alphaModFix/>
          </a:blip>
          <a:stretch>
            <a:fillRect/>
          </a:stretch>
        </p:blipFill>
        <p:spPr>
          <a:xfrm>
            <a:off x="-329325" y="154925"/>
            <a:ext cx="3201000" cy="781525"/>
          </a:xfrm>
          <a:prstGeom prst="rect">
            <a:avLst/>
          </a:prstGeom>
          <a:noFill/>
          <a:ln>
            <a:noFill/>
          </a:ln>
        </p:spPr>
      </p:pic>
      <p:sp>
        <p:nvSpPr>
          <p:cNvPr id="428" name="Google Shape;428;p63"/>
          <p:cNvSpPr txBox="1"/>
          <p:nvPr/>
        </p:nvSpPr>
        <p:spPr>
          <a:xfrm>
            <a:off x="265250" y="289350"/>
            <a:ext cx="4306800" cy="43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A helping hand </a:t>
            </a:r>
            <a:endParaRPr b="1" sz="2400">
              <a:latin typeface="Calibri"/>
              <a:ea typeface="Calibri"/>
              <a:cs typeface="Calibri"/>
              <a:sym typeface="Calibri"/>
            </a:endParaRPr>
          </a:p>
        </p:txBody>
      </p:sp>
      <p:sp>
        <p:nvSpPr>
          <p:cNvPr id="429" name="Google Shape;429;p63"/>
          <p:cNvSpPr/>
          <p:nvPr/>
        </p:nvSpPr>
        <p:spPr>
          <a:xfrm>
            <a:off x="331850" y="1082325"/>
            <a:ext cx="944400" cy="15444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30" name="Google Shape;430;p63"/>
          <p:cNvPicPr preferRelativeResize="0"/>
          <p:nvPr/>
        </p:nvPicPr>
        <p:blipFill>
          <a:blip r:embed="rId4">
            <a:alphaModFix/>
          </a:blip>
          <a:stretch>
            <a:fillRect/>
          </a:stretch>
        </p:blipFill>
        <p:spPr>
          <a:xfrm>
            <a:off x="-102100" y="580571"/>
            <a:ext cx="9144003" cy="4268377"/>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4" name="Shape 434"/>
        <p:cNvGrpSpPr/>
        <p:nvPr/>
      </p:nvGrpSpPr>
      <p:grpSpPr>
        <a:xfrm>
          <a:off x="0" y="0"/>
          <a:ext cx="0" cy="0"/>
          <a:chOff x="0" y="0"/>
          <a:chExt cx="0" cy="0"/>
        </a:xfrm>
      </p:grpSpPr>
      <p:pic>
        <p:nvPicPr>
          <p:cNvPr id="435" name="Google Shape;435;p64"/>
          <p:cNvPicPr preferRelativeResize="0"/>
          <p:nvPr/>
        </p:nvPicPr>
        <p:blipFill>
          <a:blip r:embed="rId3">
            <a:alphaModFix/>
          </a:blip>
          <a:stretch>
            <a:fillRect/>
          </a:stretch>
        </p:blipFill>
        <p:spPr>
          <a:xfrm>
            <a:off x="0" y="0"/>
            <a:ext cx="9144000" cy="514350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9" name="Shape 439"/>
        <p:cNvGrpSpPr/>
        <p:nvPr/>
      </p:nvGrpSpPr>
      <p:grpSpPr>
        <a:xfrm>
          <a:off x="0" y="0"/>
          <a:ext cx="0" cy="0"/>
          <a:chOff x="0" y="0"/>
          <a:chExt cx="0" cy="0"/>
        </a:xfrm>
      </p:grpSpPr>
      <p:pic>
        <p:nvPicPr>
          <p:cNvPr id="440" name="Google Shape;440;p65"/>
          <p:cNvPicPr preferRelativeResize="0"/>
          <p:nvPr/>
        </p:nvPicPr>
        <p:blipFill>
          <a:blip r:embed="rId3">
            <a:alphaModFix/>
          </a:blip>
          <a:stretch>
            <a:fillRect/>
          </a:stretch>
        </p:blipFill>
        <p:spPr>
          <a:xfrm>
            <a:off x="681825" y="421825"/>
            <a:ext cx="4296028" cy="4296028"/>
          </a:xfrm>
          <a:prstGeom prst="rect">
            <a:avLst/>
          </a:prstGeom>
          <a:noFill/>
          <a:ln>
            <a:noFill/>
          </a:ln>
        </p:spPr>
      </p:pic>
      <p:pic>
        <p:nvPicPr>
          <p:cNvPr id="441" name="Google Shape;441;p65"/>
          <p:cNvPicPr preferRelativeResize="0"/>
          <p:nvPr/>
        </p:nvPicPr>
        <p:blipFill>
          <a:blip r:embed="rId4">
            <a:alphaModFix/>
          </a:blip>
          <a:stretch>
            <a:fillRect/>
          </a:stretch>
        </p:blipFill>
        <p:spPr>
          <a:xfrm>
            <a:off x="-173450" y="246600"/>
            <a:ext cx="5273900" cy="814150"/>
          </a:xfrm>
          <a:prstGeom prst="rect">
            <a:avLst/>
          </a:prstGeom>
          <a:noFill/>
          <a:ln>
            <a:noFill/>
          </a:ln>
        </p:spPr>
      </p:pic>
      <p:sp>
        <p:nvSpPr>
          <p:cNvPr id="442" name="Google Shape;442;p65"/>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Energy makes the world go round!</a:t>
            </a:r>
            <a:endParaRPr b="1" sz="2400">
              <a:solidFill>
                <a:srgbClr val="000000"/>
              </a:solidFill>
              <a:latin typeface="Calibri"/>
              <a:ea typeface="Calibri"/>
              <a:cs typeface="Calibri"/>
              <a:sym typeface="Calibri"/>
            </a:endParaRPr>
          </a:p>
        </p:txBody>
      </p:sp>
      <p:pic>
        <p:nvPicPr>
          <p:cNvPr id="443" name="Google Shape;443;p65"/>
          <p:cNvPicPr preferRelativeResize="0"/>
          <p:nvPr/>
        </p:nvPicPr>
        <p:blipFill>
          <a:blip r:embed="rId5">
            <a:alphaModFix/>
          </a:blip>
          <a:stretch>
            <a:fillRect/>
          </a:stretch>
        </p:blipFill>
        <p:spPr>
          <a:xfrm>
            <a:off x="6429175" y="940025"/>
            <a:ext cx="2309067" cy="1330316"/>
          </a:xfrm>
          <a:prstGeom prst="rect">
            <a:avLst/>
          </a:prstGeom>
          <a:noFill/>
          <a:ln>
            <a:noFill/>
          </a:ln>
        </p:spPr>
      </p:pic>
      <p:pic>
        <p:nvPicPr>
          <p:cNvPr id="444" name="Google Shape;444;p65"/>
          <p:cNvPicPr preferRelativeResize="0"/>
          <p:nvPr/>
        </p:nvPicPr>
        <p:blipFill>
          <a:blip r:embed="rId6">
            <a:alphaModFix/>
          </a:blip>
          <a:stretch>
            <a:fillRect/>
          </a:stretch>
        </p:blipFill>
        <p:spPr>
          <a:xfrm>
            <a:off x="5766100" y="2391917"/>
            <a:ext cx="1744699" cy="2019989"/>
          </a:xfrm>
          <a:prstGeom prst="rect">
            <a:avLst/>
          </a:prstGeom>
          <a:noFill/>
          <a:ln>
            <a:noFill/>
          </a:ln>
        </p:spPr>
      </p:pic>
      <p:pic>
        <p:nvPicPr>
          <p:cNvPr id="445" name="Google Shape;445;p65"/>
          <p:cNvPicPr preferRelativeResize="0"/>
          <p:nvPr/>
        </p:nvPicPr>
        <p:blipFill>
          <a:blip r:embed="rId7">
            <a:alphaModFix/>
          </a:blip>
          <a:stretch>
            <a:fillRect/>
          </a:stretch>
        </p:blipFill>
        <p:spPr>
          <a:xfrm>
            <a:off x="4572003" y="1382275"/>
            <a:ext cx="2147015" cy="1753742"/>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9" name="Shape 449"/>
        <p:cNvGrpSpPr/>
        <p:nvPr/>
      </p:nvGrpSpPr>
      <p:grpSpPr>
        <a:xfrm>
          <a:off x="0" y="0"/>
          <a:ext cx="0" cy="0"/>
          <a:chOff x="0" y="0"/>
          <a:chExt cx="0" cy="0"/>
        </a:xfrm>
      </p:grpSpPr>
      <p:pic>
        <p:nvPicPr>
          <p:cNvPr id="450" name="Google Shape;450;p66"/>
          <p:cNvPicPr preferRelativeResize="0"/>
          <p:nvPr/>
        </p:nvPicPr>
        <p:blipFill>
          <a:blip r:embed="rId3">
            <a:alphaModFix/>
          </a:blip>
          <a:stretch>
            <a:fillRect/>
          </a:stretch>
        </p:blipFill>
        <p:spPr>
          <a:xfrm>
            <a:off x="-189175" y="246600"/>
            <a:ext cx="3165550" cy="814150"/>
          </a:xfrm>
          <a:prstGeom prst="rect">
            <a:avLst/>
          </a:prstGeom>
          <a:noFill/>
          <a:ln>
            <a:noFill/>
          </a:ln>
        </p:spPr>
      </p:pic>
      <p:sp>
        <p:nvSpPr>
          <p:cNvPr id="451" name="Google Shape;451;p66"/>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Way back when </a:t>
            </a:r>
            <a:endParaRPr b="1" sz="2400">
              <a:solidFill>
                <a:srgbClr val="000000"/>
              </a:solidFill>
              <a:latin typeface="Calibri"/>
              <a:ea typeface="Calibri"/>
              <a:cs typeface="Calibri"/>
              <a:sym typeface="Calibri"/>
            </a:endParaRPr>
          </a:p>
        </p:txBody>
      </p:sp>
      <p:pic>
        <p:nvPicPr>
          <p:cNvPr id="452" name="Google Shape;452;p66"/>
          <p:cNvPicPr preferRelativeResize="0"/>
          <p:nvPr/>
        </p:nvPicPr>
        <p:blipFill>
          <a:blip r:embed="rId4">
            <a:alphaModFix/>
          </a:blip>
          <a:stretch>
            <a:fillRect/>
          </a:stretch>
        </p:blipFill>
        <p:spPr>
          <a:xfrm>
            <a:off x="606424" y="1291400"/>
            <a:ext cx="4257910" cy="3503195"/>
          </a:xfrm>
          <a:prstGeom prst="rect">
            <a:avLst/>
          </a:prstGeom>
          <a:noFill/>
          <a:ln>
            <a:noFill/>
          </a:ln>
        </p:spPr>
      </p:pic>
      <p:sp>
        <p:nvSpPr>
          <p:cNvPr id="453" name="Google Shape;453;p66"/>
          <p:cNvSpPr txBox="1"/>
          <p:nvPr/>
        </p:nvSpPr>
        <p:spPr>
          <a:xfrm>
            <a:off x="465975" y="1359450"/>
            <a:ext cx="23403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400"/>
              <a:t>Before the year 1800 we followed a much more </a:t>
            </a:r>
            <a:r>
              <a:rPr b="1" lang="en" sz="1400"/>
              <a:t>natural way of life. </a:t>
            </a:r>
            <a:endParaRPr b="1" sz="1400"/>
          </a:p>
        </p:txBody>
      </p:sp>
      <p:sp>
        <p:nvSpPr>
          <p:cNvPr id="454" name="Google Shape;454;p66"/>
          <p:cNvSpPr txBox="1"/>
          <p:nvPr/>
        </p:nvSpPr>
        <p:spPr>
          <a:xfrm>
            <a:off x="5637825" y="1251975"/>
            <a:ext cx="24630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400"/>
              <a:t>But ever since then, our world has transformed!</a:t>
            </a:r>
            <a:endParaRPr sz="1400"/>
          </a:p>
        </p:txBody>
      </p:sp>
      <p:pic>
        <p:nvPicPr>
          <p:cNvPr id="455" name="Google Shape;455;p66"/>
          <p:cNvPicPr preferRelativeResize="0"/>
          <p:nvPr/>
        </p:nvPicPr>
        <p:blipFill>
          <a:blip r:embed="rId5">
            <a:alphaModFix/>
          </a:blip>
          <a:stretch>
            <a:fillRect/>
          </a:stretch>
        </p:blipFill>
        <p:spPr>
          <a:xfrm>
            <a:off x="6554825" y="246600"/>
            <a:ext cx="2202441" cy="1268897"/>
          </a:xfrm>
          <a:prstGeom prst="rect">
            <a:avLst/>
          </a:prstGeom>
          <a:noFill/>
          <a:ln>
            <a:noFill/>
          </a:ln>
        </p:spPr>
      </p:pic>
      <p:pic>
        <p:nvPicPr>
          <p:cNvPr id="456" name="Google Shape;456;p66"/>
          <p:cNvPicPr preferRelativeResize="0"/>
          <p:nvPr/>
        </p:nvPicPr>
        <p:blipFill>
          <a:blip r:embed="rId6">
            <a:alphaModFix/>
          </a:blip>
          <a:stretch>
            <a:fillRect/>
          </a:stretch>
        </p:blipFill>
        <p:spPr>
          <a:xfrm rot="2700043">
            <a:off x="4846051" y="687937"/>
            <a:ext cx="1059900" cy="387353"/>
          </a:xfrm>
          <a:prstGeom prst="rect">
            <a:avLst/>
          </a:prstGeom>
          <a:noFill/>
          <a:ln>
            <a:noFill/>
          </a:ln>
        </p:spPr>
      </p:pic>
      <p:pic>
        <p:nvPicPr>
          <p:cNvPr id="457" name="Google Shape;457;p66"/>
          <p:cNvPicPr preferRelativeResize="0"/>
          <p:nvPr/>
        </p:nvPicPr>
        <p:blipFill rotWithShape="1">
          <a:blip r:embed="rId7">
            <a:alphaModFix/>
          </a:blip>
          <a:srcRect b="40213" l="45237" r="3768" t="28569"/>
          <a:stretch/>
        </p:blipFill>
        <p:spPr>
          <a:xfrm>
            <a:off x="5921855" y="1884275"/>
            <a:ext cx="1894943" cy="1159987"/>
          </a:xfrm>
          <a:prstGeom prst="rect">
            <a:avLst/>
          </a:prstGeom>
          <a:noFill/>
          <a:ln>
            <a:noFill/>
          </a:ln>
        </p:spPr>
      </p:pic>
      <p:grpSp>
        <p:nvGrpSpPr>
          <p:cNvPr id="458" name="Google Shape;458;p66"/>
          <p:cNvGrpSpPr/>
          <p:nvPr/>
        </p:nvGrpSpPr>
        <p:grpSpPr>
          <a:xfrm>
            <a:off x="4696293" y="3042675"/>
            <a:ext cx="3935530" cy="1932870"/>
            <a:chOff x="4868125" y="3129650"/>
            <a:chExt cx="3828336" cy="1912975"/>
          </a:xfrm>
        </p:grpSpPr>
        <p:pic>
          <p:nvPicPr>
            <p:cNvPr id="459" name="Google Shape;459;p66"/>
            <p:cNvPicPr preferRelativeResize="0"/>
            <p:nvPr/>
          </p:nvPicPr>
          <p:blipFill rotWithShape="1">
            <a:blip r:embed="rId8">
              <a:alphaModFix/>
            </a:blip>
            <a:srcRect b="3908" l="28747" r="6050" t="64617"/>
            <a:stretch/>
          </p:blipFill>
          <p:spPr>
            <a:xfrm>
              <a:off x="5049788" y="3304900"/>
              <a:ext cx="3646674" cy="1737725"/>
            </a:xfrm>
            <a:prstGeom prst="rect">
              <a:avLst/>
            </a:prstGeom>
            <a:noFill/>
            <a:ln>
              <a:noFill/>
            </a:ln>
          </p:spPr>
        </p:pic>
        <p:sp>
          <p:nvSpPr>
            <p:cNvPr id="460" name="Google Shape;460;p66"/>
            <p:cNvSpPr/>
            <p:nvPr/>
          </p:nvSpPr>
          <p:spPr>
            <a:xfrm>
              <a:off x="4868125" y="3129650"/>
              <a:ext cx="846900" cy="394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1" name="Google Shape;461;p66"/>
            <p:cNvSpPr/>
            <p:nvPr/>
          </p:nvSpPr>
          <p:spPr>
            <a:xfrm>
              <a:off x="4868125" y="3867150"/>
              <a:ext cx="441300" cy="394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5" name="Shape 465"/>
        <p:cNvGrpSpPr/>
        <p:nvPr/>
      </p:nvGrpSpPr>
      <p:grpSpPr>
        <a:xfrm>
          <a:off x="0" y="0"/>
          <a:ext cx="0" cy="0"/>
          <a:chOff x="0" y="0"/>
          <a:chExt cx="0" cy="0"/>
        </a:xfrm>
      </p:grpSpPr>
      <p:sp>
        <p:nvSpPr>
          <p:cNvPr id="466" name="Google Shape;466;p67"/>
          <p:cNvSpPr txBox="1"/>
          <p:nvPr>
            <p:ph type="title"/>
          </p:nvPr>
        </p:nvSpPr>
        <p:spPr>
          <a:xfrm>
            <a:off x="103900" y="148210"/>
            <a:ext cx="2840100" cy="1908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467" name="Google Shape;467;p67"/>
          <p:cNvSpPr txBox="1"/>
          <p:nvPr>
            <p:ph idx="1" type="body"/>
          </p:nvPr>
        </p:nvSpPr>
        <p:spPr>
          <a:xfrm>
            <a:off x="103900" y="383817"/>
            <a:ext cx="2840100" cy="11379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468" name="Google Shape;468;p67"/>
          <p:cNvPicPr preferRelativeResize="0"/>
          <p:nvPr/>
        </p:nvPicPr>
        <p:blipFill>
          <a:blip r:embed="rId3">
            <a:alphaModFix/>
          </a:blip>
          <a:stretch>
            <a:fillRect/>
          </a:stretch>
        </p:blipFill>
        <p:spPr>
          <a:xfrm>
            <a:off x="311700" y="162425"/>
            <a:ext cx="9135875" cy="5138930"/>
          </a:xfrm>
          <a:prstGeom prst="rect">
            <a:avLst/>
          </a:prstGeom>
          <a:noFill/>
          <a:ln>
            <a:noFill/>
          </a:ln>
        </p:spPr>
      </p:pic>
      <p:sp>
        <p:nvSpPr>
          <p:cNvPr id="469" name="Google Shape;469;p67"/>
          <p:cNvSpPr/>
          <p:nvPr/>
        </p:nvSpPr>
        <p:spPr>
          <a:xfrm>
            <a:off x="0" y="66500"/>
            <a:ext cx="5602200" cy="15432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70" name="Google Shape;470;p67"/>
          <p:cNvPicPr preferRelativeResize="0"/>
          <p:nvPr/>
        </p:nvPicPr>
        <p:blipFill>
          <a:blip r:embed="rId4">
            <a:alphaModFix/>
          </a:blip>
          <a:stretch>
            <a:fillRect/>
          </a:stretch>
        </p:blipFill>
        <p:spPr>
          <a:xfrm>
            <a:off x="-165550" y="246600"/>
            <a:ext cx="4284925" cy="814150"/>
          </a:xfrm>
          <a:prstGeom prst="rect">
            <a:avLst/>
          </a:prstGeom>
          <a:noFill/>
          <a:ln>
            <a:noFill/>
          </a:ln>
        </p:spPr>
      </p:pic>
      <p:sp>
        <p:nvSpPr>
          <p:cNvPr id="471" name="Google Shape;471;p67"/>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Energy in the digital age</a:t>
            </a:r>
            <a:endParaRPr b="1" sz="2400">
              <a:solidFill>
                <a:srgbClr val="000000"/>
              </a:solidFill>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5" name="Shape 475"/>
        <p:cNvGrpSpPr/>
        <p:nvPr/>
      </p:nvGrpSpPr>
      <p:grpSpPr>
        <a:xfrm>
          <a:off x="0" y="0"/>
          <a:ext cx="0" cy="0"/>
          <a:chOff x="0" y="0"/>
          <a:chExt cx="0" cy="0"/>
        </a:xfrm>
      </p:grpSpPr>
      <p:pic>
        <p:nvPicPr>
          <p:cNvPr id="476" name="Google Shape;476;p68"/>
          <p:cNvPicPr preferRelativeResize="0"/>
          <p:nvPr/>
        </p:nvPicPr>
        <p:blipFill>
          <a:blip r:embed="rId3">
            <a:alphaModFix/>
          </a:blip>
          <a:stretch>
            <a:fillRect/>
          </a:stretch>
        </p:blipFill>
        <p:spPr>
          <a:xfrm>
            <a:off x="-223500" y="154938"/>
            <a:ext cx="2763000" cy="781525"/>
          </a:xfrm>
          <a:prstGeom prst="rect">
            <a:avLst/>
          </a:prstGeom>
          <a:noFill/>
          <a:ln>
            <a:noFill/>
          </a:ln>
        </p:spPr>
      </p:pic>
      <p:pic>
        <p:nvPicPr>
          <p:cNvPr id="477" name="Google Shape;477;p68"/>
          <p:cNvPicPr preferRelativeResize="0"/>
          <p:nvPr/>
        </p:nvPicPr>
        <p:blipFill>
          <a:blip r:embed="rId4">
            <a:alphaModFix/>
          </a:blip>
          <a:stretch>
            <a:fillRect/>
          </a:stretch>
        </p:blipFill>
        <p:spPr>
          <a:xfrm>
            <a:off x="2976375" y="476225"/>
            <a:ext cx="5384449" cy="4160701"/>
          </a:xfrm>
          <a:prstGeom prst="rect">
            <a:avLst/>
          </a:prstGeom>
          <a:noFill/>
          <a:ln>
            <a:noFill/>
          </a:ln>
          <a:effectLst>
            <a:outerShdw blurRad="57150" rotWithShape="0" algn="bl" dir="5400000" dist="19050">
              <a:srgbClr val="000000">
                <a:alpha val="50000"/>
              </a:srgbClr>
            </a:outerShdw>
          </a:effectLst>
        </p:spPr>
      </p:pic>
      <p:sp>
        <p:nvSpPr>
          <p:cNvPr id="478" name="Google Shape;478;p68"/>
          <p:cNvSpPr txBox="1"/>
          <p:nvPr/>
        </p:nvSpPr>
        <p:spPr>
          <a:xfrm>
            <a:off x="313575" y="259338"/>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Activity time!</a:t>
            </a:r>
            <a:endParaRPr b="1" sz="2400">
              <a:solidFill>
                <a:srgbClr val="000000"/>
              </a:solidFill>
              <a:latin typeface="Calibri"/>
              <a:ea typeface="Calibri"/>
              <a:cs typeface="Calibri"/>
              <a:sym typeface="Calibri"/>
            </a:endParaRPr>
          </a:p>
        </p:txBody>
      </p:sp>
      <p:pic>
        <p:nvPicPr>
          <p:cNvPr id="479" name="Google Shape;479;p68"/>
          <p:cNvPicPr preferRelativeResize="0"/>
          <p:nvPr/>
        </p:nvPicPr>
        <p:blipFill>
          <a:blip r:embed="rId5">
            <a:alphaModFix/>
          </a:blip>
          <a:stretch>
            <a:fillRect/>
          </a:stretch>
        </p:blipFill>
        <p:spPr>
          <a:xfrm>
            <a:off x="-1233512" y="1312292"/>
            <a:ext cx="4336125" cy="296810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3" name="Shape 483"/>
        <p:cNvGrpSpPr/>
        <p:nvPr/>
      </p:nvGrpSpPr>
      <p:grpSpPr>
        <a:xfrm>
          <a:off x="0" y="0"/>
          <a:ext cx="0" cy="0"/>
          <a:chOff x="0" y="0"/>
          <a:chExt cx="0" cy="0"/>
        </a:xfrm>
      </p:grpSpPr>
      <p:pic>
        <p:nvPicPr>
          <p:cNvPr id="484" name="Google Shape;484;p69"/>
          <p:cNvPicPr preferRelativeResize="0"/>
          <p:nvPr/>
        </p:nvPicPr>
        <p:blipFill>
          <a:blip r:embed="rId3">
            <a:alphaModFix/>
          </a:blip>
          <a:stretch>
            <a:fillRect/>
          </a:stretch>
        </p:blipFill>
        <p:spPr>
          <a:xfrm>
            <a:off x="-502000" y="231125"/>
            <a:ext cx="4793925" cy="814150"/>
          </a:xfrm>
          <a:prstGeom prst="rect">
            <a:avLst/>
          </a:prstGeom>
          <a:noFill/>
          <a:ln>
            <a:noFill/>
          </a:ln>
        </p:spPr>
      </p:pic>
      <p:sp>
        <p:nvSpPr>
          <p:cNvPr id="485" name="Google Shape;485;p69"/>
          <p:cNvSpPr txBox="1"/>
          <p:nvPr/>
        </p:nvSpPr>
        <p:spPr>
          <a:xfrm>
            <a:off x="254350" y="351850"/>
            <a:ext cx="37668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20">
                <a:latin typeface="Calibri"/>
                <a:ea typeface="Calibri"/>
                <a:cs typeface="Calibri"/>
                <a:sym typeface="Calibri"/>
              </a:rPr>
              <a:t>Even energy doesn’t sit still </a:t>
            </a:r>
            <a:endParaRPr b="1" sz="2420">
              <a:solidFill>
                <a:srgbClr val="000000"/>
              </a:solidFill>
              <a:latin typeface="Calibri"/>
              <a:ea typeface="Calibri"/>
              <a:cs typeface="Calibri"/>
              <a:sym typeface="Calibri"/>
            </a:endParaRPr>
          </a:p>
        </p:txBody>
      </p:sp>
      <p:pic>
        <p:nvPicPr>
          <p:cNvPr descr="Take a look at the Rubby-Glovey-Frictionator invented by Jessica, aged 8 from Northumberland. This invention has been brought to life by animator, Gary Pogue. &#10;&#10;Find out more about Jessica's ingenious invention here: https://www.littleinventors.org/ideas/rubby-glovey-frictionator/details&#10;&#10;Filmed by Turps Film.&#10;&#10;Pioneers is funded by public funding from Arts Council England and Tess Valley Combined Authority - Mayor's Office." id="486" name="Google Shape;486;p69" title="Little Inventors Pioneers: Rubby-Glovey-Frictionator by Jessica">
            <a:hlinkClick r:id="rId4"/>
          </p:cNvPr>
          <p:cNvPicPr preferRelativeResize="0"/>
          <p:nvPr/>
        </p:nvPicPr>
        <p:blipFill>
          <a:blip r:embed="rId5">
            <a:alphaModFix/>
          </a:blip>
          <a:stretch>
            <a:fillRect/>
          </a:stretch>
        </p:blipFill>
        <p:spPr>
          <a:xfrm>
            <a:off x="4104675" y="2296275"/>
            <a:ext cx="4419600" cy="2486025"/>
          </a:xfrm>
          <a:prstGeom prst="rect">
            <a:avLst/>
          </a:prstGeom>
          <a:noFill/>
          <a:ln>
            <a:noFill/>
          </a:ln>
        </p:spPr>
      </p:pic>
      <p:sp>
        <p:nvSpPr>
          <p:cNvPr id="487" name="Google Shape;487;p69"/>
          <p:cNvSpPr txBox="1"/>
          <p:nvPr/>
        </p:nvSpPr>
        <p:spPr>
          <a:xfrm>
            <a:off x="440550" y="1130300"/>
            <a:ext cx="2908800" cy="2247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200">
                <a:solidFill>
                  <a:schemeClr val="dk1"/>
                </a:solidFill>
                <a:latin typeface="Reenie Beanie"/>
                <a:ea typeface="Reenie Beanie"/>
                <a:cs typeface="Reenie Beanie"/>
                <a:sym typeface="Reenie Beanie"/>
              </a:rPr>
              <a:t>Did </a:t>
            </a:r>
            <a:r>
              <a:rPr lang="en" sz="3200">
                <a:solidFill>
                  <a:schemeClr val="dk1"/>
                </a:solidFill>
                <a:latin typeface="Reenie Beanie"/>
                <a:ea typeface="Reenie Beanie"/>
                <a:cs typeface="Reenie Beanie"/>
                <a:sym typeface="Reenie Beanie"/>
              </a:rPr>
              <a:t>you</a:t>
            </a:r>
            <a:r>
              <a:rPr lang="en" sz="3200">
                <a:solidFill>
                  <a:schemeClr val="dk1"/>
                </a:solidFill>
                <a:latin typeface="Reenie Beanie"/>
                <a:ea typeface="Reenie Beanie"/>
                <a:cs typeface="Reenie Beanie"/>
                <a:sym typeface="Reenie Beanie"/>
              </a:rPr>
              <a:t> know? </a:t>
            </a:r>
            <a:endParaRPr sz="3200">
              <a:solidFill>
                <a:schemeClr val="dk1"/>
              </a:solidFill>
              <a:latin typeface="Reenie Beanie"/>
              <a:ea typeface="Reenie Beanie"/>
              <a:cs typeface="Reenie Beanie"/>
              <a:sym typeface="Reenie Beanie"/>
            </a:endParaRPr>
          </a:p>
          <a:p>
            <a:pPr indent="0" lvl="0" marL="0" rtl="0" algn="l">
              <a:spcBef>
                <a:spcPts val="0"/>
              </a:spcBef>
              <a:spcAft>
                <a:spcPts val="0"/>
              </a:spcAft>
              <a:buNone/>
            </a:pPr>
            <a:r>
              <a:t/>
            </a:r>
            <a:endParaRPr sz="1800">
              <a:solidFill>
                <a:schemeClr val="dk1"/>
              </a:solidFill>
              <a:latin typeface="Calibri"/>
              <a:ea typeface="Calibri"/>
              <a:cs typeface="Calibri"/>
              <a:sym typeface="Calibri"/>
            </a:endParaRPr>
          </a:p>
          <a:p>
            <a:pPr indent="0" lvl="0" marL="0" rtl="0" algn="l">
              <a:spcBef>
                <a:spcPts val="0"/>
              </a:spcBef>
              <a:spcAft>
                <a:spcPts val="0"/>
              </a:spcAft>
              <a:buNone/>
            </a:pPr>
            <a:r>
              <a:rPr lang="en" sz="1800">
                <a:solidFill>
                  <a:schemeClr val="dk1"/>
                </a:solidFill>
                <a:latin typeface="Calibri"/>
                <a:ea typeface="Calibri"/>
                <a:cs typeface="Calibri"/>
                <a:sym typeface="Calibri"/>
              </a:rPr>
              <a:t>Energy cannot be created or destroyed, it can only be transformed from one </a:t>
            </a:r>
            <a:r>
              <a:rPr lang="en" sz="1800">
                <a:solidFill>
                  <a:schemeClr val="dk1"/>
                </a:solidFill>
                <a:latin typeface="Calibri"/>
                <a:ea typeface="Calibri"/>
                <a:cs typeface="Calibri"/>
                <a:sym typeface="Calibri"/>
              </a:rPr>
              <a:t>type</a:t>
            </a:r>
            <a:r>
              <a:rPr lang="en" sz="1800">
                <a:solidFill>
                  <a:schemeClr val="dk1"/>
                </a:solidFill>
                <a:latin typeface="Calibri"/>
                <a:ea typeface="Calibri"/>
                <a:cs typeface="Calibri"/>
                <a:sym typeface="Calibri"/>
              </a:rPr>
              <a:t> to another. </a:t>
            </a:r>
            <a:endParaRPr sz="1800">
              <a:solidFill>
                <a:schemeClr val="dk1"/>
              </a:solidFill>
              <a:latin typeface="Calibri"/>
              <a:ea typeface="Calibri"/>
              <a:cs typeface="Calibri"/>
              <a:sym typeface="Calibri"/>
            </a:endParaRPr>
          </a:p>
          <a:p>
            <a:pPr indent="0" lvl="0" marL="0" rtl="0" algn="l">
              <a:spcBef>
                <a:spcPts val="0"/>
              </a:spcBef>
              <a:spcAft>
                <a:spcPts val="0"/>
              </a:spcAft>
              <a:buNone/>
            </a:pPr>
            <a:r>
              <a:t/>
            </a:r>
            <a:endParaRPr sz="1800">
              <a:solidFill>
                <a:schemeClr val="dk1"/>
              </a:solidFill>
              <a:latin typeface="Calibri"/>
              <a:ea typeface="Calibri"/>
              <a:cs typeface="Calibri"/>
              <a:sym typeface="Calibri"/>
            </a:endParaRPr>
          </a:p>
          <a:p>
            <a:pPr indent="0" lvl="0" marL="0" rtl="0" algn="l">
              <a:spcBef>
                <a:spcPts val="0"/>
              </a:spcBef>
              <a:spcAft>
                <a:spcPts val="0"/>
              </a:spcAft>
              <a:buNone/>
            </a:pPr>
            <a:r>
              <a:rPr lang="en" sz="2200">
                <a:solidFill>
                  <a:schemeClr val="dk1"/>
                </a:solidFill>
                <a:latin typeface="Reenie Beanie"/>
                <a:ea typeface="Reenie Beanie"/>
                <a:cs typeface="Reenie Beanie"/>
                <a:sym typeface="Reenie Beanie"/>
              </a:rPr>
              <a:t>For example</a:t>
            </a:r>
            <a:r>
              <a:rPr lang="en" sz="1800">
                <a:solidFill>
                  <a:schemeClr val="dk1"/>
                </a:solidFill>
                <a:latin typeface="Calibri"/>
                <a:ea typeface="Calibri"/>
                <a:cs typeface="Calibri"/>
                <a:sym typeface="Calibri"/>
              </a:rPr>
              <a:t> - Rubbing your hands together to make them warm. This is the transfer of </a:t>
            </a:r>
            <a:r>
              <a:rPr b="1" lang="en" sz="1800">
                <a:solidFill>
                  <a:schemeClr val="dk1"/>
                </a:solidFill>
                <a:latin typeface="Calibri"/>
                <a:ea typeface="Calibri"/>
                <a:cs typeface="Calibri"/>
                <a:sym typeface="Calibri"/>
              </a:rPr>
              <a:t>kinetic energy </a:t>
            </a:r>
            <a:r>
              <a:rPr lang="en" sz="1800">
                <a:solidFill>
                  <a:schemeClr val="dk1"/>
                </a:solidFill>
                <a:latin typeface="Calibri"/>
                <a:ea typeface="Calibri"/>
                <a:cs typeface="Calibri"/>
                <a:sym typeface="Calibri"/>
              </a:rPr>
              <a:t>to </a:t>
            </a:r>
            <a:r>
              <a:rPr b="1" lang="en" sz="1800">
                <a:solidFill>
                  <a:schemeClr val="dk1"/>
                </a:solidFill>
                <a:latin typeface="Calibri"/>
                <a:ea typeface="Calibri"/>
                <a:cs typeface="Calibri"/>
                <a:sym typeface="Calibri"/>
              </a:rPr>
              <a:t>thermal energy</a:t>
            </a:r>
            <a:endParaRPr b="1" sz="1800">
              <a:solidFill>
                <a:schemeClr val="dk1"/>
              </a:solidFill>
              <a:latin typeface="Calibri"/>
              <a:ea typeface="Calibri"/>
              <a:cs typeface="Calibri"/>
              <a:sym typeface="Calibri"/>
            </a:endParaRPr>
          </a:p>
        </p:txBody>
      </p:sp>
      <p:pic>
        <p:nvPicPr>
          <p:cNvPr id="488" name="Google Shape;488;p69"/>
          <p:cNvPicPr preferRelativeResize="0"/>
          <p:nvPr/>
        </p:nvPicPr>
        <p:blipFill>
          <a:blip r:embed="rId6">
            <a:alphaModFix/>
          </a:blip>
          <a:stretch>
            <a:fillRect/>
          </a:stretch>
        </p:blipFill>
        <p:spPr>
          <a:xfrm>
            <a:off x="3476725" y="1296489"/>
            <a:ext cx="1095275" cy="1275261"/>
          </a:xfrm>
          <a:prstGeom prst="rect">
            <a:avLst/>
          </a:prstGeom>
          <a:noFill/>
          <a:ln>
            <a:noFill/>
          </a:ln>
        </p:spPr>
      </p:pic>
      <p:sp>
        <p:nvSpPr>
          <p:cNvPr id="489" name="Google Shape;489;p69"/>
          <p:cNvSpPr txBox="1"/>
          <p:nvPr/>
        </p:nvSpPr>
        <p:spPr>
          <a:xfrm>
            <a:off x="4572000" y="351850"/>
            <a:ext cx="4419600" cy="1148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latin typeface="Calibri"/>
                <a:ea typeface="Calibri"/>
                <a:cs typeface="Calibri"/>
                <a:sym typeface="Calibri"/>
              </a:rPr>
              <a:t>Watch this video of the Rubby-Glovey Frictionator invented by Jessica, age 8. </a:t>
            </a:r>
            <a:endParaRPr sz="1800">
              <a:solidFill>
                <a:schemeClr val="dk1"/>
              </a:solidFill>
              <a:latin typeface="Calibri"/>
              <a:ea typeface="Calibri"/>
              <a:cs typeface="Calibri"/>
              <a:sym typeface="Calibri"/>
            </a:endParaRPr>
          </a:p>
          <a:p>
            <a:pPr indent="0" lvl="0" marL="0" rtl="0" algn="l">
              <a:spcBef>
                <a:spcPts val="0"/>
              </a:spcBef>
              <a:spcAft>
                <a:spcPts val="0"/>
              </a:spcAft>
              <a:buNone/>
            </a:pPr>
            <a:r>
              <a:t/>
            </a:r>
            <a:endParaRPr sz="1800">
              <a:solidFill>
                <a:schemeClr val="dk1"/>
              </a:solidFill>
              <a:latin typeface="Calibri"/>
              <a:ea typeface="Calibri"/>
              <a:cs typeface="Calibri"/>
              <a:sym typeface="Calibri"/>
            </a:endParaRPr>
          </a:p>
          <a:p>
            <a:pPr indent="0" lvl="0" marL="0" rtl="0" algn="l">
              <a:spcBef>
                <a:spcPts val="0"/>
              </a:spcBef>
              <a:spcAft>
                <a:spcPts val="0"/>
              </a:spcAft>
              <a:buNone/>
            </a:pPr>
            <a:r>
              <a:rPr lang="en" sz="1600">
                <a:solidFill>
                  <a:schemeClr val="dk1"/>
                </a:solidFill>
                <a:highlight>
                  <a:srgbClr val="F8C013"/>
                </a:highlight>
                <a:latin typeface="Calibri"/>
                <a:ea typeface="Calibri"/>
                <a:cs typeface="Calibri"/>
                <a:sym typeface="Calibri"/>
              </a:rPr>
              <a:t>“</a:t>
            </a:r>
            <a:r>
              <a:rPr i="1" lang="en" sz="1300">
                <a:solidFill>
                  <a:schemeClr val="dk1"/>
                </a:solidFill>
                <a:highlight>
                  <a:srgbClr val="F8C013"/>
                </a:highlight>
                <a:latin typeface="Helvetica Neue"/>
                <a:ea typeface="Helvetica Neue"/>
                <a:cs typeface="Helvetica Neue"/>
                <a:sym typeface="Helvetica Neue"/>
              </a:rPr>
              <a:t>It creates energy using friction to charge your devices. Put on the gloves, hold the energy maker and rub it quickly. It uses friction to make electricity which is stored in the energy track. Plug in your phone and charge it”</a:t>
            </a:r>
            <a:endParaRPr sz="1600">
              <a:solidFill>
                <a:schemeClr val="dk1"/>
              </a:solidFill>
              <a:highlight>
                <a:srgbClr val="F8C013"/>
              </a:highlight>
              <a:latin typeface="Calibri"/>
              <a:ea typeface="Calibri"/>
              <a:cs typeface="Calibri"/>
              <a:sym typeface="Calibri"/>
            </a:endParaRPr>
          </a:p>
        </p:txBody>
      </p:sp>
      <p:pic>
        <p:nvPicPr>
          <p:cNvPr id="490" name="Google Shape;490;p69"/>
          <p:cNvPicPr preferRelativeResize="0"/>
          <p:nvPr/>
        </p:nvPicPr>
        <p:blipFill>
          <a:blip r:embed="rId7">
            <a:alphaModFix/>
          </a:blip>
          <a:stretch>
            <a:fillRect/>
          </a:stretch>
        </p:blipFill>
        <p:spPr>
          <a:xfrm rot="4128540">
            <a:off x="8147200" y="758701"/>
            <a:ext cx="856475" cy="5018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86"/>
                                        </p:tgtEl>
                                        <p:attrNameLst>
                                          <p:attrName>style.visibility</p:attrName>
                                        </p:attrNameLst>
                                      </p:cBhvr>
                                      <p:to>
                                        <p:strVal val="visible"/>
                                      </p:to>
                                    </p:set>
                                    <p:animEffect filter="fade" transition="in">
                                      <p:cBhvr>
                                        <p:cTn dur="1000"/>
                                        <p:tgtEl>
                                          <p:spTgt spid="48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4" name="Shape 494"/>
        <p:cNvGrpSpPr/>
        <p:nvPr/>
      </p:nvGrpSpPr>
      <p:grpSpPr>
        <a:xfrm>
          <a:off x="0" y="0"/>
          <a:ext cx="0" cy="0"/>
          <a:chOff x="0" y="0"/>
          <a:chExt cx="0" cy="0"/>
        </a:xfrm>
      </p:grpSpPr>
      <p:pic>
        <p:nvPicPr>
          <p:cNvPr id="495" name="Google Shape;495;p70"/>
          <p:cNvPicPr preferRelativeResize="0"/>
          <p:nvPr/>
        </p:nvPicPr>
        <p:blipFill>
          <a:blip r:embed="rId3">
            <a:alphaModFix/>
          </a:blip>
          <a:stretch>
            <a:fillRect/>
          </a:stretch>
        </p:blipFill>
        <p:spPr>
          <a:xfrm>
            <a:off x="-173450" y="246600"/>
            <a:ext cx="3042275" cy="814150"/>
          </a:xfrm>
          <a:prstGeom prst="rect">
            <a:avLst/>
          </a:prstGeom>
          <a:noFill/>
          <a:ln>
            <a:noFill/>
          </a:ln>
        </p:spPr>
      </p:pic>
      <p:sp>
        <p:nvSpPr>
          <p:cNvPr id="496" name="Google Shape;496;p70"/>
          <p:cNvSpPr txBox="1"/>
          <p:nvPr/>
        </p:nvSpPr>
        <p:spPr>
          <a:xfrm>
            <a:off x="313575" y="367325"/>
            <a:ext cx="24837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Energy detective </a:t>
            </a:r>
            <a:endParaRPr b="1" sz="2400">
              <a:solidFill>
                <a:srgbClr val="000000"/>
              </a:solidFill>
              <a:latin typeface="Calibri"/>
              <a:ea typeface="Calibri"/>
              <a:cs typeface="Calibri"/>
              <a:sym typeface="Calibri"/>
            </a:endParaRPr>
          </a:p>
        </p:txBody>
      </p:sp>
      <p:pic>
        <p:nvPicPr>
          <p:cNvPr id="497" name="Google Shape;497;p70"/>
          <p:cNvPicPr preferRelativeResize="0"/>
          <p:nvPr/>
        </p:nvPicPr>
        <p:blipFill>
          <a:blip r:embed="rId4">
            <a:alphaModFix/>
          </a:blip>
          <a:stretch>
            <a:fillRect/>
          </a:stretch>
        </p:blipFill>
        <p:spPr>
          <a:xfrm>
            <a:off x="4103805" y="2281063"/>
            <a:ext cx="755632" cy="879800"/>
          </a:xfrm>
          <a:prstGeom prst="rect">
            <a:avLst/>
          </a:prstGeom>
          <a:noFill/>
          <a:ln>
            <a:noFill/>
          </a:ln>
        </p:spPr>
      </p:pic>
      <p:pic>
        <p:nvPicPr>
          <p:cNvPr id="498" name="Google Shape;498;p70"/>
          <p:cNvPicPr preferRelativeResize="0"/>
          <p:nvPr/>
        </p:nvPicPr>
        <p:blipFill rotWithShape="1">
          <a:blip r:embed="rId5">
            <a:alphaModFix/>
          </a:blip>
          <a:srcRect b="15583" l="0" r="0" t="0"/>
          <a:stretch/>
        </p:blipFill>
        <p:spPr>
          <a:xfrm>
            <a:off x="3792673" y="3311282"/>
            <a:ext cx="1272301" cy="1600253"/>
          </a:xfrm>
          <a:prstGeom prst="rect">
            <a:avLst/>
          </a:prstGeom>
          <a:noFill/>
          <a:ln>
            <a:noFill/>
          </a:ln>
        </p:spPr>
      </p:pic>
      <p:sp>
        <p:nvSpPr>
          <p:cNvPr id="499" name="Google Shape;499;p70"/>
          <p:cNvSpPr txBox="1"/>
          <p:nvPr/>
        </p:nvSpPr>
        <p:spPr>
          <a:xfrm>
            <a:off x="1715025" y="1364938"/>
            <a:ext cx="1153800" cy="43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Electrical</a:t>
            </a:r>
            <a:endParaRPr sz="1800">
              <a:solidFill>
                <a:schemeClr val="dk1"/>
              </a:solidFill>
            </a:endParaRPr>
          </a:p>
        </p:txBody>
      </p:sp>
      <p:sp>
        <p:nvSpPr>
          <p:cNvPr id="500" name="Google Shape;500;p70"/>
          <p:cNvSpPr txBox="1"/>
          <p:nvPr/>
        </p:nvSpPr>
        <p:spPr>
          <a:xfrm>
            <a:off x="5971863" y="2714203"/>
            <a:ext cx="1153800" cy="426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Light</a:t>
            </a:r>
            <a:endParaRPr sz="1800">
              <a:solidFill>
                <a:schemeClr val="dk1"/>
              </a:solidFill>
            </a:endParaRPr>
          </a:p>
        </p:txBody>
      </p:sp>
      <p:sp>
        <p:nvSpPr>
          <p:cNvPr id="501" name="Google Shape;501;p70"/>
          <p:cNvSpPr txBox="1"/>
          <p:nvPr/>
        </p:nvSpPr>
        <p:spPr>
          <a:xfrm>
            <a:off x="1822475" y="4054450"/>
            <a:ext cx="1153800" cy="43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Kinetic</a:t>
            </a:r>
            <a:endParaRPr sz="1800">
              <a:solidFill>
                <a:schemeClr val="dk1"/>
              </a:solidFill>
            </a:endParaRPr>
          </a:p>
        </p:txBody>
      </p:sp>
      <p:sp>
        <p:nvSpPr>
          <p:cNvPr id="502" name="Google Shape;502;p70"/>
          <p:cNvSpPr txBox="1"/>
          <p:nvPr/>
        </p:nvSpPr>
        <p:spPr>
          <a:xfrm>
            <a:off x="5971863" y="1369438"/>
            <a:ext cx="1153800" cy="426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Electrical</a:t>
            </a:r>
            <a:endParaRPr sz="1800">
              <a:solidFill>
                <a:schemeClr val="dk1"/>
              </a:solidFill>
            </a:endParaRPr>
          </a:p>
        </p:txBody>
      </p:sp>
      <p:sp>
        <p:nvSpPr>
          <p:cNvPr id="503" name="Google Shape;503;p70"/>
          <p:cNvSpPr txBox="1"/>
          <p:nvPr/>
        </p:nvSpPr>
        <p:spPr>
          <a:xfrm>
            <a:off x="1715038" y="2709700"/>
            <a:ext cx="1153800" cy="43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Chemical</a:t>
            </a:r>
            <a:endParaRPr sz="1800">
              <a:solidFill>
                <a:schemeClr val="dk1"/>
              </a:solidFill>
            </a:endParaRPr>
          </a:p>
        </p:txBody>
      </p:sp>
      <p:sp>
        <p:nvSpPr>
          <p:cNvPr id="504" name="Google Shape;504;p70"/>
          <p:cNvSpPr txBox="1"/>
          <p:nvPr/>
        </p:nvSpPr>
        <p:spPr>
          <a:xfrm>
            <a:off x="5971863" y="4058950"/>
            <a:ext cx="1457100" cy="426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Mechanical</a:t>
            </a:r>
            <a:endParaRPr sz="1800">
              <a:solidFill>
                <a:schemeClr val="dk1"/>
              </a:solidFill>
            </a:endParaRPr>
          </a:p>
        </p:txBody>
      </p:sp>
      <p:pic>
        <p:nvPicPr>
          <p:cNvPr id="505" name="Google Shape;505;p70"/>
          <p:cNvPicPr preferRelativeResize="0"/>
          <p:nvPr/>
        </p:nvPicPr>
        <p:blipFill rotWithShape="1">
          <a:blip r:embed="rId6">
            <a:alphaModFix/>
          </a:blip>
          <a:srcRect b="60925" l="61655" r="13503" t="13480"/>
          <a:stretch/>
        </p:blipFill>
        <p:spPr>
          <a:xfrm>
            <a:off x="3797102" y="1069275"/>
            <a:ext cx="1457137" cy="1061398"/>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9" name="Shape 509"/>
        <p:cNvGrpSpPr/>
        <p:nvPr/>
      </p:nvGrpSpPr>
      <p:grpSpPr>
        <a:xfrm>
          <a:off x="0" y="0"/>
          <a:ext cx="0" cy="0"/>
          <a:chOff x="0" y="0"/>
          <a:chExt cx="0" cy="0"/>
        </a:xfrm>
      </p:grpSpPr>
      <p:sp>
        <p:nvSpPr>
          <p:cNvPr id="510" name="Google Shape;510;p71"/>
          <p:cNvSpPr/>
          <p:nvPr/>
        </p:nvSpPr>
        <p:spPr>
          <a:xfrm>
            <a:off x="5942875" y="1359550"/>
            <a:ext cx="1272300" cy="478500"/>
          </a:xfrm>
          <a:prstGeom prst="rect">
            <a:avLst/>
          </a:prstGeom>
          <a:solidFill>
            <a:srgbClr val="B4A7D6"/>
          </a:solidFill>
          <a:ln cap="flat" cmpd="sng" w="9525">
            <a:solidFill>
              <a:srgbClr val="D9EAD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11" name="Google Shape;511;p71"/>
          <p:cNvSpPr/>
          <p:nvPr/>
        </p:nvSpPr>
        <p:spPr>
          <a:xfrm>
            <a:off x="1715225" y="4040550"/>
            <a:ext cx="1081800" cy="478500"/>
          </a:xfrm>
          <a:prstGeom prst="rect">
            <a:avLst/>
          </a:prstGeom>
          <a:solidFill>
            <a:srgbClr val="B4A7D6"/>
          </a:solidFill>
          <a:ln cap="flat" cmpd="sng" w="9525">
            <a:solidFill>
              <a:srgbClr val="D9EAD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12" name="Google Shape;512;p71"/>
          <p:cNvSpPr/>
          <p:nvPr/>
        </p:nvSpPr>
        <p:spPr>
          <a:xfrm>
            <a:off x="4030513" y="3818100"/>
            <a:ext cx="879900" cy="879900"/>
          </a:xfrm>
          <a:prstGeom prst="ellipse">
            <a:avLst/>
          </a:prstGeom>
          <a:solidFill>
            <a:srgbClr val="B4A7D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13" name="Google Shape;513;p71"/>
          <p:cNvSpPr/>
          <p:nvPr/>
        </p:nvSpPr>
        <p:spPr>
          <a:xfrm>
            <a:off x="6043175" y="2709250"/>
            <a:ext cx="879900" cy="478500"/>
          </a:xfrm>
          <a:prstGeom prst="rect">
            <a:avLst/>
          </a:prstGeom>
          <a:solidFill>
            <a:srgbClr val="F9CB9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14" name="Google Shape;514;p71"/>
          <p:cNvSpPr/>
          <p:nvPr/>
        </p:nvSpPr>
        <p:spPr>
          <a:xfrm>
            <a:off x="1587025" y="1351250"/>
            <a:ext cx="1368300" cy="478500"/>
          </a:xfrm>
          <a:prstGeom prst="rect">
            <a:avLst/>
          </a:prstGeom>
          <a:solidFill>
            <a:srgbClr val="F9CB9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15" name="Google Shape;515;p71"/>
          <p:cNvSpPr/>
          <p:nvPr/>
        </p:nvSpPr>
        <p:spPr>
          <a:xfrm>
            <a:off x="4013125" y="2307850"/>
            <a:ext cx="879900" cy="879900"/>
          </a:xfrm>
          <a:prstGeom prst="ellipse">
            <a:avLst/>
          </a:prstGeom>
          <a:solidFill>
            <a:srgbClr val="F9CB9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16" name="Google Shape;516;p71"/>
          <p:cNvSpPr/>
          <p:nvPr/>
        </p:nvSpPr>
        <p:spPr>
          <a:xfrm>
            <a:off x="4039075" y="1157475"/>
            <a:ext cx="973200" cy="973200"/>
          </a:xfrm>
          <a:prstGeom prst="ellipse">
            <a:avLst/>
          </a:prstGeom>
          <a:solidFill>
            <a:srgbClr val="B6D7A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17" name="Google Shape;517;p71"/>
          <p:cNvSpPr/>
          <p:nvPr/>
        </p:nvSpPr>
        <p:spPr>
          <a:xfrm>
            <a:off x="5881375" y="4058950"/>
            <a:ext cx="1512900" cy="478500"/>
          </a:xfrm>
          <a:prstGeom prst="rect">
            <a:avLst/>
          </a:prstGeom>
          <a:solidFill>
            <a:srgbClr val="B6D7A8"/>
          </a:solidFill>
          <a:ln cap="flat" cmpd="sng" w="9525">
            <a:solidFill>
              <a:srgbClr val="D9EAD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18" name="Google Shape;518;p71"/>
          <p:cNvSpPr/>
          <p:nvPr/>
        </p:nvSpPr>
        <p:spPr>
          <a:xfrm>
            <a:off x="1531875" y="2695900"/>
            <a:ext cx="1368300" cy="478500"/>
          </a:xfrm>
          <a:prstGeom prst="rect">
            <a:avLst/>
          </a:prstGeom>
          <a:solidFill>
            <a:srgbClr val="B6D7A8"/>
          </a:solidFill>
          <a:ln cap="flat" cmpd="sng" w="9525">
            <a:solidFill>
              <a:srgbClr val="D9EAD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519" name="Google Shape;519;p71"/>
          <p:cNvPicPr preferRelativeResize="0"/>
          <p:nvPr/>
        </p:nvPicPr>
        <p:blipFill>
          <a:blip r:embed="rId3">
            <a:alphaModFix/>
          </a:blip>
          <a:stretch>
            <a:fillRect/>
          </a:stretch>
        </p:blipFill>
        <p:spPr>
          <a:xfrm>
            <a:off x="-173450" y="246600"/>
            <a:ext cx="3149725" cy="814150"/>
          </a:xfrm>
          <a:prstGeom prst="rect">
            <a:avLst/>
          </a:prstGeom>
          <a:noFill/>
          <a:ln>
            <a:noFill/>
          </a:ln>
        </p:spPr>
      </p:pic>
      <p:sp>
        <p:nvSpPr>
          <p:cNvPr id="520" name="Google Shape;520;p71"/>
          <p:cNvSpPr txBox="1"/>
          <p:nvPr/>
        </p:nvSpPr>
        <p:spPr>
          <a:xfrm>
            <a:off x="313575" y="367325"/>
            <a:ext cx="2423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Energy detective</a:t>
            </a:r>
            <a:endParaRPr b="1" sz="2400">
              <a:solidFill>
                <a:srgbClr val="000000"/>
              </a:solidFill>
              <a:latin typeface="Calibri"/>
              <a:ea typeface="Calibri"/>
              <a:cs typeface="Calibri"/>
              <a:sym typeface="Calibri"/>
            </a:endParaRPr>
          </a:p>
        </p:txBody>
      </p:sp>
      <p:pic>
        <p:nvPicPr>
          <p:cNvPr id="521" name="Google Shape;521;p71"/>
          <p:cNvPicPr preferRelativeResize="0"/>
          <p:nvPr/>
        </p:nvPicPr>
        <p:blipFill>
          <a:blip r:embed="rId4">
            <a:alphaModFix/>
          </a:blip>
          <a:stretch>
            <a:fillRect/>
          </a:stretch>
        </p:blipFill>
        <p:spPr>
          <a:xfrm>
            <a:off x="4119005" y="2291338"/>
            <a:ext cx="755632" cy="879800"/>
          </a:xfrm>
          <a:prstGeom prst="rect">
            <a:avLst/>
          </a:prstGeom>
          <a:noFill/>
          <a:ln>
            <a:noFill/>
          </a:ln>
        </p:spPr>
      </p:pic>
      <p:pic>
        <p:nvPicPr>
          <p:cNvPr id="522" name="Google Shape;522;p71"/>
          <p:cNvPicPr preferRelativeResize="0"/>
          <p:nvPr/>
        </p:nvPicPr>
        <p:blipFill rotWithShape="1">
          <a:blip r:embed="rId5">
            <a:alphaModFix/>
          </a:blip>
          <a:srcRect b="60925" l="61655" r="13503" t="13480"/>
          <a:stretch/>
        </p:blipFill>
        <p:spPr>
          <a:xfrm>
            <a:off x="3797102" y="1069275"/>
            <a:ext cx="1457137" cy="1061398"/>
          </a:xfrm>
          <a:prstGeom prst="rect">
            <a:avLst/>
          </a:prstGeom>
          <a:noFill/>
          <a:ln>
            <a:noFill/>
          </a:ln>
        </p:spPr>
      </p:pic>
      <p:pic>
        <p:nvPicPr>
          <p:cNvPr id="523" name="Google Shape;523;p71"/>
          <p:cNvPicPr preferRelativeResize="0"/>
          <p:nvPr/>
        </p:nvPicPr>
        <p:blipFill rotWithShape="1">
          <a:blip r:embed="rId6">
            <a:alphaModFix/>
          </a:blip>
          <a:srcRect b="15583" l="0" r="0" t="0"/>
          <a:stretch/>
        </p:blipFill>
        <p:spPr>
          <a:xfrm>
            <a:off x="3792673" y="3311282"/>
            <a:ext cx="1272301" cy="1600253"/>
          </a:xfrm>
          <a:prstGeom prst="rect">
            <a:avLst/>
          </a:prstGeom>
          <a:noFill/>
          <a:ln>
            <a:noFill/>
          </a:ln>
        </p:spPr>
      </p:pic>
      <p:sp>
        <p:nvSpPr>
          <p:cNvPr id="524" name="Google Shape;524;p71"/>
          <p:cNvSpPr txBox="1"/>
          <p:nvPr/>
        </p:nvSpPr>
        <p:spPr>
          <a:xfrm>
            <a:off x="1715025" y="1364938"/>
            <a:ext cx="1153800" cy="43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Electrical</a:t>
            </a:r>
            <a:endParaRPr sz="1800">
              <a:solidFill>
                <a:schemeClr val="dk1"/>
              </a:solidFill>
            </a:endParaRPr>
          </a:p>
        </p:txBody>
      </p:sp>
      <p:sp>
        <p:nvSpPr>
          <p:cNvPr id="525" name="Google Shape;525;p71"/>
          <p:cNvSpPr txBox="1"/>
          <p:nvPr/>
        </p:nvSpPr>
        <p:spPr>
          <a:xfrm>
            <a:off x="6114263" y="2735503"/>
            <a:ext cx="1153800" cy="426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Light</a:t>
            </a:r>
            <a:endParaRPr sz="1800">
              <a:solidFill>
                <a:schemeClr val="dk1"/>
              </a:solidFill>
            </a:endParaRPr>
          </a:p>
        </p:txBody>
      </p:sp>
      <p:sp>
        <p:nvSpPr>
          <p:cNvPr id="526" name="Google Shape;526;p71"/>
          <p:cNvSpPr txBox="1"/>
          <p:nvPr/>
        </p:nvSpPr>
        <p:spPr>
          <a:xfrm>
            <a:off x="1822475" y="4040549"/>
            <a:ext cx="1153800" cy="43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Kinetic</a:t>
            </a:r>
            <a:endParaRPr sz="1800">
              <a:solidFill>
                <a:schemeClr val="dk1"/>
              </a:solidFill>
            </a:endParaRPr>
          </a:p>
        </p:txBody>
      </p:sp>
      <p:sp>
        <p:nvSpPr>
          <p:cNvPr id="527" name="Google Shape;527;p71"/>
          <p:cNvSpPr txBox="1"/>
          <p:nvPr/>
        </p:nvSpPr>
        <p:spPr>
          <a:xfrm>
            <a:off x="5971863" y="1369438"/>
            <a:ext cx="1153800" cy="426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Electrical</a:t>
            </a:r>
            <a:endParaRPr sz="1800">
              <a:solidFill>
                <a:schemeClr val="dk1"/>
              </a:solidFill>
            </a:endParaRPr>
          </a:p>
        </p:txBody>
      </p:sp>
      <p:sp>
        <p:nvSpPr>
          <p:cNvPr id="528" name="Google Shape;528;p71"/>
          <p:cNvSpPr txBox="1"/>
          <p:nvPr/>
        </p:nvSpPr>
        <p:spPr>
          <a:xfrm>
            <a:off x="1638838" y="2709700"/>
            <a:ext cx="1153800" cy="43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Chemical</a:t>
            </a:r>
            <a:endParaRPr sz="1800">
              <a:solidFill>
                <a:schemeClr val="dk1"/>
              </a:solidFill>
            </a:endParaRPr>
          </a:p>
        </p:txBody>
      </p:sp>
      <p:sp>
        <p:nvSpPr>
          <p:cNvPr id="529" name="Google Shape;529;p71"/>
          <p:cNvSpPr txBox="1"/>
          <p:nvPr/>
        </p:nvSpPr>
        <p:spPr>
          <a:xfrm>
            <a:off x="5971863" y="4058950"/>
            <a:ext cx="1457100" cy="426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Mechanical</a:t>
            </a:r>
            <a:endParaRPr sz="1800">
              <a:solidFill>
                <a:schemeClr val="dk1"/>
              </a:solidFill>
            </a:endParaRPr>
          </a:p>
        </p:txBody>
      </p:sp>
      <p:cxnSp>
        <p:nvCxnSpPr>
          <p:cNvPr id="530" name="Google Shape;530;p71"/>
          <p:cNvCxnSpPr/>
          <p:nvPr/>
        </p:nvCxnSpPr>
        <p:spPr>
          <a:xfrm>
            <a:off x="3034063" y="1641050"/>
            <a:ext cx="900300" cy="988200"/>
          </a:xfrm>
          <a:prstGeom prst="straightConnector1">
            <a:avLst/>
          </a:prstGeom>
          <a:noFill/>
          <a:ln cap="flat" cmpd="sng" w="28575">
            <a:solidFill>
              <a:srgbClr val="F8C013"/>
            </a:solidFill>
            <a:prstDash val="solid"/>
            <a:round/>
            <a:headEnd len="med" w="med" type="none"/>
            <a:tailEnd len="med" w="med" type="none"/>
          </a:ln>
        </p:spPr>
      </p:cxnSp>
      <p:cxnSp>
        <p:nvCxnSpPr>
          <p:cNvPr id="531" name="Google Shape;531;p71"/>
          <p:cNvCxnSpPr/>
          <p:nvPr/>
        </p:nvCxnSpPr>
        <p:spPr>
          <a:xfrm>
            <a:off x="2868813" y="4298200"/>
            <a:ext cx="973200" cy="0"/>
          </a:xfrm>
          <a:prstGeom prst="straightConnector1">
            <a:avLst/>
          </a:prstGeom>
          <a:noFill/>
          <a:ln cap="flat" cmpd="sng" w="28575">
            <a:solidFill>
              <a:srgbClr val="F8C013"/>
            </a:solidFill>
            <a:prstDash val="solid"/>
            <a:round/>
            <a:headEnd len="med" w="med" type="none"/>
            <a:tailEnd len="med" w="med" type="none"/>
          </a:ln>
        </p:spPr>
      </p:cxnSp>
      <p:cxnSp>
        <p:nvCxnSpPr>
          <p:cNvPr id="532" name="Google Shape;532;p71"/>
          <p:cNvCxnSpPr/>
          <p:nvPr/>
        </p:nvCxnSpPr>
        <p:spPr>
          <a:xfrm flipH="1" rot="10800000">
            <a:off x="3016850" y="2032475"/>
            <a:ext cx="795900" cy="944100"/>
          </a:xfrm>
          <a:prstGeom prst="straightConnector1">
            <a:avLst/>
          </a:prstGeom>
          <a:noFill/>
          <a:ln cap="flat" cmpd="sng" w="28575">
            <a:solidFill>
              <a:srgbClr val="F8C013"/>
            </a:solidFill>
            <a:prstDash val="solid"/>
            <a:round/>
            <a:headEnd len="med" w="med" type="none"/>
            <a:tailEnd len="med" w="med" type="none"/>
          </a:ln>
        </p:spPr>
      </p:cxnSp>
      <p:cxnSp>
        <p:nvCxnSpPr>
          <p:cNvPr id="533" name="Google Shape;533;p71"/>
          <p:cNvCxnSpPr/>
          <p:nvPr/>
        </p:nvCxnSpPr>
        <p:spPr>
          <a:xfrm>
            <a:off x="5027788" y="2032475"/>
            <a:ext cx="736200" cy="2370600"/>
          </a:xfrm>
          <a:prstGeom prst="straightConnector1">
            <a:avLst/>
          </a:prstGeom>
          <a:noFill/>
          <a:ln cap="flat" cmpd="sng" w="28575">
            <a:solidFill>
              <a:srgbClr val="F8C013"/>
            </a:solidFill>
            <a:prstDash val="solid"/>
            <a:round/>
            <a:headEnd len="med" w="med" type="none"/>
            <a:tailEnd len="med" w="med" type="none"/>
          </a:ln>
        </p:spPr>
      </p:cxnSp>
      <p:cxnSp>
        <p:nvCxnSpPr>
          <p:cNvPr id="534" name="Google Shape;534;p71"/>
          <p:cNvCxnSpPr/>
          <p:nvPr/>
        </p:nvCxnSpPr>
        <p:spPr>
          <a:xfrm flipH="1" rot="10800000">
            <a:off x="4958488" y="2941449"/>
            <a:ext cx="1000800" cy="14100"/>
          </a:xfrm>
          <a:prstGeom prst="straightConnector1">
            <a:avLst/>
          </a:prstGeom>
          <a:noFill/>
          <a:ln cap="flat" cmpd="sng" w="28575">
            <a:solidFill>
              <a:srgbClr val="F8C013"/>
            </a:solidFill>
            <a:prstDash val="solid"/>
            <a:round/>
            <a:headEnd len="med" w="med" type="none"/>
            <a:tailEnd len="med" w="med" type="none"/>
          </a:ln>
        </p:spPr>
      </p:cxnSp>
      <p:cxnSp>
        <p:nvCxnSpPr>
          <p:cNvPr id="535" name="Google Shape;535;p71"/>
          <p:cNvCxnSpPr/>
          <p:nvPr/>
        </p:nvCxnSpPr>
        <p:spPr>
          <a:xfrm flipH="1" rot="10800000">
            <a:off x="4901200" y="1724575"/>
            <a:ext cx="956700" cy="1899000"/>
          </a:xfrm>
          <a:prstGeom prst="straightConnector1">
            <a:avLst/>
          </a:prstGeom>
          <a:noFill/>
          <a:ln cap="flat" cmpd="sng" w="28575">
            <a:solidFill>
              <a:srgbClr val="F8C013"/>
            </a:solidFill>
            <a:prstDash val="solid"/>
            <a:round/>
            <a:headEnd len="med" w="med" type="none"/>
            <a:tailEnd len="med" w="med" type="none"/>
          </a:ln>
        </p:spPr>
      </p:cxn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9" name="Shape 539"/>
        <p:cNvGrpSpPr/>
        <p:nvPr/>
      </p:nvGrpSpPr>
      <p:grpSpPr>
        <a:xfrm>
          <a:off x="0" y="0"/>
          <a:ext cx="0" cy="0"/>
          <a:chOff x="0" y="0"/>
          <a:chExt cx="0" cy="0"/>
        </a:xfrm>
      </p:grpSpPr>
      <p:pic>
        <p:nvPicPr>
          <p:cNvPr id="540" name="Google Shape;540;p72"/>
          <p:cNvPicPr preferRelativeResize="0"/>
          <p:nvPr/>
        </p:nvPicPr>
        <p:blipFill>
          <a:blip r:embed="rId3">
            <a:alphaModFix/>
          </a:blip>
          <a:stretch>
            <a:fillRect/>
          </a:stretch>
        </p:blipFill>
        <p:spPr>
          <a:xfrm>
            <a:off x="-173450" y="246600"/>
            <a:ext cx="2826125" cy="814150"/>
          </a:xfrm>
          <a:prstGeom prst="rect">
            <a:avLst/>
          </a:prstGeom>
          <a:noFill/>
          <a:ln>
            <a:noFill/>
          </a:ln>
        </p:spPr>
      </p:pic>
      <p:sp>
        <p:nvSpPr>
          <p:cNvPr id="541" name="Google Shape;541;p72"/>
          <p:cNvSpPr txBox="1"/>
          <p:nvPr/>
        </p:nvSpPr>
        <p:spPr>
          <a:xfrm>
            <a:off x="313575" y="367325"/>
            <a:ext cx="23391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Rube Goldberg</a:t>
            </a:r>
            <a:endParaRPr b="1" sz="2400">
              <a:solidFill>
                <a:srgbClr val="000000"/>
              </a:solidFill>
              <a:latin typeface="Calibri"/>
              <a:ea typeface="Calibri"/>
              <a:cs typeface="Calibri"/>
              <a:sym typeface="Calibri"/>
            </a:endParaRPr>
          </a:p>
        </p:txBody>
      </p:sp>
      <p:sp>
        <p:nvSpPr>
          <p:cNvPr id="542" name="Google Shape;542;p72"/>
          <p:cNvSpPr txBox="1"/>
          <p:nvPr/>
        </p:nvSpPr>
        <p:spPr>
          <a:xfrm>
            <a:off x="2980150" y="301675"/>
            <a:ext cx="5712900" cy="1103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500">
                <a:solidFill>
                  <a:schemeClr val="dk1"/>
                </a:solidFill>
              </a:rPr>
              <a:t>Rube Goldberg was a cartoonist and inventor who became famous for his bonkers and </a:t>
            </a:r>
            <a:r>
              <a:rPr lang="en" sz="1500">
                <a:solidFill>
                  <a:schemeClr val="dk1"/>
                </a:solidFill>
              </a:rPr>
              <a:t>complex</a:t>
            </a:r>
            <a:r>
              <a:rPr lang="en" sz="1500">
                <a:solidFill>
                  <a:schemeClr val="dk1"/>
                </a:solidFill>
              </a:rPr>
              <a:t> machines that performed simple tasks. </a:t>
            </a:r>
            <a:endParaRPr sz="1500">
              <a:solidFill>
                <a:schemeClr val="dk1"/>
              </a:solidFill>
            </a:endParaRPr>
          </a:p>
        </p:txBody>
      </p:sp>
      <p:pic>
        <p:nvPicPr>
          <p:cNvPr id="543" name="Google Shape;543;p72"/>
          <p:cNvPicPr preferRelativeResize="0"/>
          <p:nvPr/>
        </p:nvPicPr>
        <p:blipFill>
          <a:blip r:embed="rId4">
            <a:alphaModFix/>
          </a:blip>
          <a:stretch>
            <a:fillRect/>
          </a:stretch>
        </p:blipFill>
        <p:spPr>
          <a:xfrm>
            <a:off x="4393763" y="3946344"/>
            <a:ext cx="959678" cy="707662"/>
          </a:xfrm>
          <a:prstGeom prst="rect">
            <a:avLst/>
          </a:prstGeom>
          <a:noFill/>
          <a:ln>
            <a:noFill/>
          </a:ln>
        </p:spPr>
      </p:pic>
      <p:pic>
        <p:nvPicPr>
          <p:cNvPr id="544" name="Google Shape;544;p72"/>
          <p:cNvPicPr preferRelativeResize="0"/>
          <p:nvPr/>
        </p:nvPicPr>
        <p:blipFill>
          <a:blip r:embed="rId5">
            <a:alphaModFix/>
          </a:blip>
          <a:stretch>
            <a:fillRect/>
          </a:stretch>
        </p:blipFill>
        <p:spPr>
          <a:xfrm>
            <a:off x="491875" y="1416663"/>
            <a:ext cx="5858076" cy="2025900"/>
          </a:xfrm>
          <a:prstGeom prst="rect">
            <a:avLst/>
          </a:prstGeom>
          <a:noFill/>
          <a:ln>
            <a:noFill/>
          </a:ln>
        </p:spPr>
      </p:pic>
      <p:pic>
        <p:nvPicPr>
          <p:cNvPr id="545" name="Google Shape;545;p72"/>
          <p:cNvPicPr preferRelativeResize="0"/>
          <p:nvPr/>
        </p:nvPicPr>
        <p:blipFill>
          <a:blip r:embed="rId6">
            <a:alphaModFix/>
          </a:blip>
          <a:stretch>
            <a:fillRect/>
          </a:stretch>
        </p:blipFill>
        <p:spPr>
          <a:xfrm>
            <a:off x="2363325" y="4399475"/>
            <a:ext cx="1945500" cy="254525"/>
          </a:xfrm>
          <a:prstGeom prst="rect">
            <a:avLst/>
          </a:prstGeom>
          <a:noFill/>
          <a:ln>
            <a:noFill/>
          </a:ln>
        </p:spPr>
      </p:pic>
      <p:sp>
        <p:nvSpPr>
          <p:cNvPr id="546" name="Google Shape;546;p72"/>
          <p:cNvSpPr txBox="1"/>
          <p:nvPr/>
        </p:nvSpPr>
        <p:spPr>
          <a:xfrm>
            <a:off x="407475" y="3518763"/>
            <a:ext cx="48096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This is an example of one of Rube Goldberg’s comics</a:t>
            </a:r>
            <a:endParaRPr>
              <a:solidFill>
                <a:schemeClr val="dk1"/>
              </a:solidFill>
            </a:endParaRPr>
          </a:p>
        </p:txBody>
      </p:sp>
      <p:sp>
        <p:nvSpPr>
          <p:cNvPr id="547" name="Google Shape;547;p72"/>
          <p:cNvSpPr/>
          <p:nvPr/>
        </p:nvSpPr>
        <p:spPr>
          <a:xfrm>
            <a:off x="430350" y="1368763"/>
            <a:ext cx="5968200" cy="2134200"/>
          </a:xfrm>
          <a:prstGeom prst="rect">
            <a:avLst/>
          </a:prstGeom>
          <a:noFill/>
          <a:ln cap="flat" cmpd="sng" w="28575">
            <a:solidFill>
              <a:srgbClr val="F8C01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descr="If you have a long table this is a useful way to pass the salt to the opposite end.&#10;Support me on PATREON: https://www.patreon.com/josephsmachines&#10;&#10;► Welcome to my channel! I am an inventor of useless machines.&#10;► Subscribe so that you never miss a new one! http://bit.ly/2vVFVQe&#10;&#10;Music is by the Jews Brothers Band, track &quot;Tchavolo Swing&quot; (the singer is my mother!) Please support them by buying their track: http://bit.ly/2iuOQBN&#10;&#10;Website: http://josephsmachines.com&#10;Facebook: https://www.facebook.com/josephsmachines&#10;Instagram: https://www.instagram.com/josephsmach...&#10;Twitter: https://twitter.com/josephsmachines&#10;&#10;JOSEPH'S MACHINES solve everyday problems using familiar objects in unfamiliar ways. He creates them in his apartment in Brooklyn, New York.&#10;&#10;Created by Joseph Herscher" id="548" name="Google Shape;548;p72" title="Pass the Salt | Joseph's Machines">
            <a:hlinkClick r:id="rId7"/>
          </p:cNvPr>
          <p:cNvPicPr preferRelativeResize="0"/>
          <p:nvPr/>
        </p:nvPicPr>
        <p:blipFill>
          <a:blip r:embed="rId8">
            <a:alphaModFix/>
          </a:blip>
          <a:stretch>
            <a:fillRect/>
          </a:stretch>
        </p:blipFill>
        <p:spPr>
          <a:xfrm>
            <a:off x="5556824" y="3093303"/>
            <a:ext cx="3017720" cy="1697468"/>
          </a:xfrm>
          <a:prstGeom prst="rect">
            <a:avLst/>
          </a:prstGeom>
          <a:noFill/>
          <a:ln>
            <a:noFill/>
          </a:ln>
        </p:spPr>
      </p:pic>
      <p:pic>
        <p:nvPicPr>
          <p:cNvPr id="549" name="Google Shape;549;p72"/>
          <p:cNvPicPr preferRelativeResize="0"/>
          <p:nvPr/>
        </p:nvPicPr>
        <p:blipFill>
          <a:blip r:embed="rId9">
            <a:alphaModFix/>
          </a:blip>
          <a:stretch>
            <a:fillRect/>
          </a:stretch>
        </p:blipFill>
        <p:spPr>
          <a:xfrm>
            <a:off x="5438400" y="3011675"/>
            <a:ext cx="3254677" cy="1859351"/>
          </a:xfrm>
          <a:prstGeom prst="rect">
            <a:avLst/>
          </a:prstGeom>
          <a:noFill/>
          <a:ln>
            <a:noFill/>
          </a:ln>
        </p:spPr>
      </p:pic>
      <p:pic>
        <p:nvPicPr>
          <p:cNvPr id="550" name="Google Shape;550;p72"/>
          <p:cNvPicPr preferRelativeResize="0"/>
          <p:nvPr/>
        </p:nvPicPr>
        <p:blipFill>
          <a:blip r:embed="rId10">
            <a:alphaModFix/>
          </a:blip>
          <a:stretch>
            <a:fillRect/>
          </a:stretch>
        </p:blipFill>
        <p:spPr>
          <a:xfrm>
            <a:off x="6957845" y="1155050"/>
            <a:ext cx="1821926" cy="169747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48"/>
                                        </p:tgtEl>
                                        <p:attrNameLst>
                                          <p:attrName>style.visibility</p:attrName>
                                        </p:attrNameLst>
                                      </p:cBhvr>
                                      <p:to>
                                        <p:strVal val="visible"/>
                                      </p:to>
                                    </p:set>
                                    <p:animEffect filter="fade" transition="in">
                                      <p:cBhvr>
                                        <p:cTn dur="1000"/>
                                        <p:tgtEl>
                                          <p:spTgt spid="54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pic>
        <p:nvPicPr>
          <p:cNvPr id="226" name="Google Shape;226;p46"/>
          <p:cNvPicPr preferRelativeResize="0"/>
          <p:nvPr/>
        </p:nvPicPr>
        <p:blipFill>
          <a:blip r:embed="rId3">
            <a:alphaModFix/>
          </a:blip>
          <a:stretch>
            <a:fillRect/>
          </a:stretch>
        </p:blipFill>
        <p:spPr>
          <a:xfrm flipH="1">
            <a:off x="2085174" y="61450"/>
            <a:ext cx="6031601" cy="5230524"/>
          </a:xfrm>
          <a:prstGeom prst="rect">
            <a:avLst/>
          </a:prstGeom>
          <a:noFill/>
          <a:ln>
            <a:noFill/>
          </a:ln>
        </p:spPr>
      </p:pic>
      <p:sp>
        <p:nvSpPr>
          <p:cNvPr id="227" name="Google Shape;227;p46"/>
          <p:cNvSpPr txBox="1"/>
          <p:nvPr/>
        </p:nvSpPr>
        <p:spPr>
          <a:xfrm>
            <a:off x="265250" y="289350"/>
            <a:ext cx="2907600" cy="785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100"/>
              <a:t>The power of invention </a:t>
            </a:r>
            <a:endParaRPr sz="2100"/>
          </a:p>
        </p:txBody>
      </p:sp>
      <p:pic>
        <p:nvPicPr>
          <p:cNvPr id="228" name="Google Shape;228;p46"/>
          <p:cNvPicPr preferRelativeResize="0"/>
          <p:nvPr/>
        </p:nvPicPr>
        <p:blipFill>
          <a:blip r:embed="rId4">
            <a:alphaModFix/>
          </a:blip>
          <a:stretch>
            <a:fillRect/>
          </a:stretch>
        </p:blipFill>
        <p:spPr>
          <a:xfrm>
            <a:off x="-329325" y="231125"/>
            <a:ext cx="4029425" cy="814150"/>
          </a:xfrm>
          <a:prstGeom prst="rect">
            <a:avLst/>
          </a:prstGeom>
          <a:noFill/>
          <a:ln>
            <a:noFill/>
          </a:ln>
        </p:spPr>
      </p:pic>
      <p:sp>
        <p:nvSpPr>
          <p:cNvPr id="229" name="Google Shape;229;p46"/>
          <p:cNvSpPr txBox="1"/>
          <p:nvPr/>
        </p:nvSpPr>
        <p:spPr>
          <a:xfrm>
            <a:off x="254350" y="351850"/>
            <a:ext cx="32823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20">
                <a:latin typeface="Calibri"/>
                <a:ea typeface="Calibri"/>
                <a:cs typeface="Calibri"/>
                <a:sym typeface="Calibri"/>
              </a:rPr>
              <a:t>The power of invention</a:t>
            </a:r>
            <a:endParaRPr b="1" sz="2420">
              <a:solidFill>
                <a:srgbClr val="000000"/>
              </a:solidFill>
              <a:latin typeface="Calibri"/>
              <a:ea typeface="Calibri"/>
              <a:cs typeface="Calibri"/>
              <a:sym typeface="Calibri"/>
            </a:endParaRPr>
          </a:p>
        </p:txBody>
      </p:sp>
      <p:pic>
        <p:nvPicPr>
          <p:cNvPr id="230" name="Google Shape;230;p46"/>
          <p:cNvPicPr preferRelativeResize="0"/>
          <p:nvPr/>
        </p:nvPicPr>
        <p:blipFill>
          <a:blip r:embed="rId5">
            <a:alphaModFix/>
          </a:blip>
          <a:stretch>
            <a:fillRect/>
          </a:stretch>
        </p:blipFill>
        <p:spPr>
          <a:xfrm>
            <a:off x="4727550" y="3095623"/>
            <a:ext cx="3128701" cy="572700"/>
          </a:xfrm>
          <a:prstGeom prst="rect">
            <a:avLst/>
          </a:prstGeom>
          <a:noFill/>
          <a:ln>
            <a:noFill/>
          </a:ln>
        </p:spPr>
      </p:pic>
      <p:sp>
        <p:nvSpPr>
          <p:cNvPr id="231" name="Google Shape;231;p46"/>
          <p:cNvSpPr txBox="1"/>
          <p:nvPr/>
        </p:nvSpPr>
        <p:spPr>
          <a:xfrm>
            <a:off x="381775" y="1398800"/>
            <a:ext cx="1703400" cy="153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t>It all starts with a simple question…</a:t>
            </a:r>
            <a:endParaRPr sz="2400"/>
          </a:p>
        </p:txBody>
      </p:sp>
      <p:pic>
        <p:nvPicPr>
          <p:cNvPr id="232" name="Google Shape;232;p46"/>
          <p:cNvPicPr preferRelativeResize="0"/>
          <p:nvPr/>
        </p:nvPicPr>
        <p:blipFill>
          <a:blip r:embed="rId6">
            <a:alphaModFix/>
          </a:blip>
          <a:stretch>
            <a:fillRect/>
          </a:stretch>
        </p:blipFill>
        <p:spPr>
          <a:xfrm flipH="1" rot="-1706469">
            <a:off x="7541251" y="1779683"/>
            <a:ext cx="1762741" cy="644212"/>
          </a:xfrm>
          <a:prstGeom prst="rect">
            <a:avLst/>
          </a:prstGeom>
          <a:noFill/>
          <a:ln>
            <a:noFill/>
          </a:ln>
        </p:spPr>
      </p:pic>
      <p:pic>
        <p:nvPicPr>
          <p:cNvPr id="233" name="Google Shape;233;p46"/>
          <p:cNvPicPr preferRelativeResize="0"/>
          <p:nvPr/>
        </p:nvPicPr>
        <p:blipFill>
          <a:blip r:embed="rId7">
            <a:alphaModFix/>
          </a:blip>
          <a:stretch>
            <a:fillRect/>
          </a:stretch>
        </p:blipFill>
        <p:spPr>
          <a:xfrm>
            <a:off x="7756081" y="3668332"/>
            <a:ext cx="1123799" cy="1114493"/>
          </a:xfrm>
          <a:prstGeom prst="rect">
            <a:avLst/>
          </a:prstGeom>
          <a:noFill/>
          <a:ln>
            <a:noFill/>
          </a:ln>
        </p:spPr>
      </p:pic>
      <p:pic>
        <p:nvPicPr>
          <p:cNvPr id="234" name="Google Shape;234;p46"/>
          <p:cNvPicPr preferRelativeResize="0"/>
          <p:nvPr/>
        </p:nvPicPr>
        <p:blipFill rotWithShape="1">
          <a:blip r:embed="rId8">
            <a:alphaModFix/>
          </a:blip>
          <a:srcRect b="83216" l="67751" r="6151" t="0"/>
          <a:stretch/>
        </p:blipFill>
        <p:spPr>
          <a:xfrm>
            <a:off x="6404400" y="4027001"/>
            <a:ext cx="962174" cy="621401"/>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4" name="Shape 554"/>
        <p:cNvGrpSpPr/>
        <p:nvPr/>
      </p:nvGrpSpPr>
      <p:grpSpPr>
        <a:xfrm>
          <a:off x="0" y="0"/>
          <a:ext cx="0" cy="0"/>
          <a:chOff x="0" y="0"/>
          <a:chExt cx="0" cy="0"/>
        </a:xfrm>
      </p:grpSpPr>
      <p:pic>
        <p:nvPicPr>
          <p:cNvPr id="555" name="Google Shape;555;p73"/>
          <p:cNvPicPr preferRelativeResize="0"/>
          <p:nvPr/>
        </p:nvPicPr>
        <p:blipFill>
          <a:blip r:embed="rId3">
            <a:alphaModFix/>
          </a:blip>
          <a:stretch>
            <a:fillRect/>
          </a:stretch>
        </p:blipFill>
        <p:spPr>
          <a:xfrm>
            <a:off x="-173450" y="246600"/>
            <a:ext cx="2826125" cy="814150"/>
          </a:xfrm>
          <a:prstGeom prst="rect">
            <a:avLst/>
          </a:prstGeom>
          <a:noFill/>
          <a:ln>
            <a:noFill/>
          </a:ln>
        </p:spPr>
      </p:pic>
      <p:sp>
        <p:nvSpPr>
          <p:cNvPr id="556" name="Google Shape;556;p73"/>
          <p:cNvSpPr txBox="1"/>
          <p:nvPr/>
        </p:nvSpPr>
        <p:spPr>
          <a:xfrm>
            <a:off x="313575" y="367325"/>
            <a:ext cx="23391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Activity time!</a:t>
            </a:r>
            <a:endParaRPr b="1" sz="2400">
              <a:solidFill>
                <a:srgbClr val="000000"/>
              </a:solidFill>
              <a:latin typeface="Calibri"/>
              <a:ea typeface="Calibri"/>
              <a:cs typeface="Calibri"/>
              <a:sym typeface="Calibri"/>
            </a:endParaRPr>
          </a:p>
        </p:txBody>
      </p:sp>
      <p:sp>
        <p:nvSpPr>
          <p:cNvPr id="557" name="Google Shape;557;p73"/>
          <p:cNvSpPr txBox="1"/>
          <p:nvPr/>
        </p:nvSpPr>
        <p:spPr>
          <a:xfrm>
            <a:off x="313575" y="1336400"/>
            <a:ext cx="2156100" cy="185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Give this Rube Goldberg inspired </a:t>
            </a:r>
            <a:r>
              <a:rPr lang="en" sz="1800">
                <a:solidFill>
                  <a:schemeClr val="dk1"/>
                </a:solidFill>
              </a:rPr>
              <a:t>activity</a:t>
            </a:r>
            <a:r>
              <a:rPr lang="en" sz="1800">
                <a:solidFill>
                  <a:schemeClr val="dk1"/>
                </a:solidFill>
              </a:rPr>
              <a:t> a go! </a:t>
            </a:r>
            <a:endParaRPr sz="1800">
              <a:solidFill>
                <a:schemeClr val="dk1"/>
              </a:solidFill>
            </a:endParaRPr>
          </a:p>
        </p:txBody>
      </p:sp>
      <p:pic>
        <p:nvPicPr>
          <p:cNvPr id="558" name="Google Shape;558;p73"/>
          <p:cNvPicPr preferRelativeResize="0"/>
          <p:nvPr/>
        </p:nvPicPr>
        <p:blipFill>
          <a:blip r:embed="rId4">
            <a:alphaModFix/>
          </a:blip>
          <a:stretch>
            <a:fillRect/>
          </a:stretch>
        </p:blipFill>
        <p:spPr>
          <a:xfrm>
            <a:off x="886093" y="2679400"/>
            <a:ext cx="1267707" cy="1853100"/>
          </a:xfrm>
          <a:prstGeom prst="rect">
            <a:avLst/>
          </a:prstGeom>
          <a:noFill/>
          <a:ln>
            <a:noFill/>
          </a:ln>
        </p:spPr>
      </p:pic>
      <p:pic>
        <p:nvPicPr>
          <p:cNvPr id="559" name="Google Shape;559;p73"/>
          <p:cNvPicPr preferRelativeResize="0"/>
          <p:nvPr/>
        </p:nvPicPr>
        <p:blipFill>
          <a:blip r:embed="rId5">
            <a:alphaModFix/>
          </a:blip>
          <a:stretch>
            <a:fillRect/>
          </a:stretch>
        </p:blipFill>
        <p:spPr>
          <a:xfrm rot="241809">
            <a:off x="3123811" y="560960"/>
            <a:ext cx="5202877" cy="4021579"/>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3" name="Shape 563"/>
        <p:cNvGrpSpPr/>
        <p:nvPr/>
      </p:nvGrpSpPr>
      <p:grpSpPr>
        <a:xfrm>
          <a:off x="0" y="0"/>
          <a:ext cx="0" cy="0"/>
          <a:chOff x="0" y="0"/>
          <a:chExt cx="0" cy="0"/>
        </a:xfrm>
      </p:grpSpPr>
      <p:sp>
        <p:nvSpPr>
          <p:cNvPr id="564" name="Google Shape;564;p74"/>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Autofit/>
          </a:bodyPr>
          <a:lstStyle/>
          <a:p>
            <a:pPr indent="0" lvl="0" marL="0" rtl="0" algn="l">
              <a:lnSpc>
                <a:spcPct val="115000"/>
              </a:lnSpc>
              <a:spcBef>
                <a:spcPts val="0"/>
              </a:spcBef>
              <a:spcAft>
                <a:spcPts val="0"/>
              </a:spcAft>
              <a:buClr>
                <a:schemeClr val="dk1"/>
              </a:buClr>
              <a:buSzPts val="1100"/>
              <a:buFont typeface="Arial"/>
              <a:buNone/>
            </a:pPr>
            <a:r>
              <a:t/>
            </a:r>
            <a:endParaRPr sz="1800">
              <a:solidFill>
                <a:srgbClr val="222222"/>
              </a:solidFill>
              <a:highlight>
                <a:srgbClr val="FFFFFF"/>
              </a:highlight>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sz="1800">
              <a:solidFill>
                <a:srgbClr val="222222"/>
              </a:solidFill>
              <a:highlight>
                <a:schemeClr val="lt1"/>
              </a:highlight>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sz="3000">
              <a:latin typeface="Arial"/>
              <a:ea typeface="Arial"/>
              <a:cs typeface="Arial"/>
              <a:sym typeface="Arial"/>
            </a:endParaRPr>
          </a:p>
          <a:p>
            <a:pPr indent="0" lvl="0" marL="0" rtl="0" algn="l">
              <a:lnSpc>
                <a:spcPct val="90000"/>
              </a:lnSpc>
              <a:spcBef>
                <a:spcPts val="800"/>
              </a:spcBef>
              <a:spcAft>
                <a:spcPts val="0"/>
              </a:spcAft>
              <a:buSzPts val="1400"/>
              <a:buNone/>
            </a:pPr>
            <a:r>
              <a:t/>
            </a:r>
            <a:endParaRPr/>
          </a:p>
        </p:txBody>
      </p:sp>
      <p:pic>
        <p:nvPicPr>
          <p:cNvPr id="565" name="Google Shape;565;p74"/>
          <p:cNvPicPr preferRelativeResize="0"/>
          <p:nvPr/>
        </p:nvPicPr>
        <p:blipFill rotWithShape="1">
          <a:blip r:embed="rId3">
            <a:alphaModFix/>
          </a:blip>
          <a:srcRect b="0" l="0" r="0" t="0"/>
          <a:stretch/>
        </p:blipFill>
        <p:spPr>
          <a:xfrm>
            <a:off x="3506650" y="1753550"/>
            <a:ext cx="5233726" cy="2609151"/>
          </a:xfrm>
          <a:prstGeom prst="rect">
            <a:avLst/>
          </a:prstGeom>
          <a:noFill/>
          <a:ln>
            <a:noFill/>
          </a:ln>
        </p:spPr>
      </p:pic>
      <p:pic>
        <p:nvPicPr>
          <p:cNvPr id="566" name="Google Shape;566;p74"/>
          <p:cNvPicPr preferRelativeResize="0"/>
          <p:nvPr/>
        </p:nvPicPr>
        <p:blipFill rotWithShape="1">
          <a:blip r:embed="rId4">
            <a:alphaModFix/>
          </a:blip>
          <a:srcRect b="0" l="0" r="0" t="0"/>
          <a:stretch/>
        </p:blipFill>
        <p:spPr>
          <a:xfrm>
            <a:off x="-4" y="1294238"/>
            <a:ext cx="3506651" cy="3413373"/>
          </a:xfrm>
          <a:prstGeom prst="rect">
            <a:avLst/>
          </a:prstGeom>
          <a:noFill/>
          <a:ln>
            <a:noFill/>
          </a:ln>
        </p:spPr>
      </p:pic>
      <p:pic>
        <p:nvPicPr>
          <p:cNvPr id="567" name="Google Shape;567;p74"/>
          <p:cNvPicPr preferRelativeResize="0"/>
          <p:nvPr/>
        </p:nvPicPr>
        <p:blipFill>
          <a:blip r:embed="rId5">
            <a:alphaModFix/>
          </a:blip>
          <a:stretch>
            <a:fillRect/>
          </a:stretch>
        </p:blipFill>
        <p:spPr>
          <a:xfrm>
            <a:off x="-190075" y="362750"/>
            <a:ext cx="6474225" cy="814150"/>
          </a:xfrm>
          <a:prstGeom prst="rect">
            <a:avLst/>
          </a:prstGeom>
          <a:noFill/>
          <a:ln>
            <a:noFill/>
          </a:ln>
        </p:spPr>
      </p:pic>
      <p:sp>
        <p:nvSpPr>
          <p:cNvPr id="568" name="Google Shape;568;p74"/>
          <p:cNvSpPr txBox="1"/>
          <p:nvPr>
            <p:ph idx="4294967295" type="title"/>
          </p:nvPr>
        </p:nvSpPr>
        <p:spPr>
          <a:xfrm>
            <a:off x="523025" y="456625"/>
            <a:ext cx="6809400" cy="626400"/>
          </a:xfrm>
          <a:prstGeom prst="rect">
            <a:avLst/>
          </a:prstGeom>
          <a:noFill/>
          <a:ln>
            <a:noFill/>
          </a:ln>
        </p:spPr>
        <p:txBody>
          <a:bodyPr anchorCtr="0" anchor="ctr" bIns="34275" lIns="68575" spcFirstLastPara="1" rIns="68575" wrap="square" tIns="34275">
            <a:noAutofit/>
          </a:bodyPr>
          <a:lstStyle/>
          <a:p>
            <a:pPr indent="0" lvl="0" marL="0" rtl="0" algn="l">
              <a:lnSpc>
                <a:spcPct val="90000"/>
              </a:lnSpc>
              <a:spcBef>
                <a:spcPts val="0"/>
              </a:spcBef>
              <a:spcAft>
                <a:spcPts val="0"/>
              </a:spcAft>
              <a:buSzPts val="3300"/>
              <a:buNone/>
            </a:pPr>
            <a:r>
              <a:rPr b="1" lang="en" sz="2600"/>
              <a:t>The energy impact on our environment</a:t>
            </a:r>
            <a:endParaRPr b="1" sz="2600"/>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2" name="Shape 572"/>
        <p:cNvGrpSpPr/>
        <p:nvPr/>
      </p:nvGrpSpPr>
      <p:grpSpPr>
        <a:xfrm>
          <a:off x="0" y="0"/>
          <a:ext cx="0" cy="0"/>
          <a:chOff x="0" y="0"/>
          <a:chExt cx="0" cy="0"/>
        </a:xfrm>
      </p:grpSpPr>
      <p:pic>
        <p:nvPicPr>
          <p:cNvPr id="573" name="Google Shape;573;p75"/>
          <p:cNvPicPr preferRelativeResize="0"/>
          <p:nvPr/>
        </p:nvPicPr>
        <p:blipFill>
          <a:blip r:embed="rId3">
            <a:alphaModFix/>
          </a:blip>
          <a:stretch>
            <a:fillRect/>
          </a:stretch>
        </p:blipFill>
        <p:spPr>
          <a:xfrm>
            <a:off x="341575" y="465975"/>
            <a:ext cx="6267199" cy="4836175"/>
          </a:xfrm>
          <a:prstGeom prst="rect">
            <a:avLst/>
          </a:prstGeom>
          <a:noFill/>
          <a:ln>
            <a:noFill/>
          </a:ln>
        </p:spPr>
      </p:pic>
      <p:pic>
        <p:nvPicPr>
          <p:cNvPr id="574" name="Google Shape;574;p75"/>
          <p:cNvPicPr preferRelativeResize="0"/>
          <p:nvPr/>
        </p:nvPicPr>
        <p:blipFill>
          <a:blip r:embed="rId4">
            <a:alphaModFix/>
          </a:blip>
          <a:stretch>
            <a:fillRect/>
          </a:stretch>
        </p:blipFill>
        <p:spPr>
          <a:xfrm>
            <a:off x="-329325" y="154925"/>
            <a:ext cx="2763000" cy="781525"/>
          </a:xfrm>
          <a:prstGeom prst="rect">
            <a:avLst/>
          </a:prstGeom>
          <a:noFill/>
          <a:ln>
            <a:noFill/>
          </a:ln>
        </p:spPr>
      </p:pic>
      <p:sp>
        <p:nvSpPr>
          <p:cNvPr id="575" name="Google Shape;575;p75"/>
          <p:cNvSpPr txBox="1"/>
          <p:nvPr/>
        </p:nvSpPr>
        <p:spPr>
          <a:xfrm>
            <a:off x="265250" y="289350"/>
            <a:ext cx="4306800" cy="43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More or less</a:t>
            </a:r>
            <a:endParaRPr b="1" sz="2400">
              <a:latin typeface="Calibri"/>
              <a:ea typeface="Calibri"/>
              <a:cs typeface="Calibri"/>
              <a:sym typeface="Calibri"/>
            </a:endParaRPr>
          </a:p>
        </p:txBody>
      </p:sp>
      <p:pic>
        <p:nvPicPr>
          <p:cNvPr id="576" name="Google Shape;576;p75"/>
          <p:cNvPicPr preferRelativeResize="0"/>
          <p:nvPr/>
        </p:nvPicPr>
        <p:blipFill>
          <a:blip r:embed="rId5">
            <a:alphaModFix/>
          </a:blip>
          <a:stretch>
            <a:fillRect/>
          </a:stretch>
        </p:blipFill>
        <p:spPr>
          <a:xfrm>
            <a:off x="6223000" y="76200"/>
            <a:ext cx="3314701" cy="5225948"/>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0" name="Shape 580"/>
        <p:cNvGrpSpPr/>
        <p:nvPr/>
      </p:nvGrpSpPr>
      <p:grpSpPr>
        <a:xfrm>
          <a:off x="0" y="0"/>
          <a:ext cx="0" cy="0"/>
          <a:chOff x="0" y="0"/>
          <a:chExt cx="0" cy="0"/>
        </a:xfrm>
      </p:grpSpPr>
      <p:pic>
        <p:nvPicPr>
          <p:cNvPr id="581" name="Google Shape;581;p76"/>
          <p:cNvPicPr preferRelativeResize="0"/>
          <p:nvPr/>
        </p:nvPicPr>
        <p:blipFill rotWithShape="1">
          <a:blip r:embed="rId3">
            <a:alphaModFix/>
          </a:blip>
          <a:srcRect b="4113" l="2359" r="45086" t="23715"/>
          <a:stretch/>
        </p:blipFill>
        <p:spPr>
          <a:xfrm>
            <a:off x="1971900" y="476625"/>
            <a:ext cx="5725501" cy="4422726"/>
          </a:xfrm>
          <a:prstGeom prst="rect">
            <a:avLst/>
          </a:prstGeom>
          <a:noFill/>
          <a:ln>
            <a:noFill/>
          </a:ln>
        </p:spPr>
      </p:pic>
      <p:pic>
        <p:nvPicPr>
          <p:cNvPr id="582" name="Google Shape;582;p76"/>
          <p:cNvPicPr preferRelativeResize="0"/>
          <p:nvPr/>
        </p:nvPicPr>
        <p:blipFill>
          <a:blip r:embed="rId4">
            <a:alphaModFix/>
          </a:blip>
          <a:stretch>
            <a:fillRect/>
          </a:stretch>
        </p:blipFill>
        <p:spPr>
          <a:xfrm>
            <a:off x="-192900" y="246600"/>
            <a:ext cx="3546550" cy="814150"/>
          </a:xfrm>
          <a:prstGeom prst="rect">
            <a:avLst/>
          </a:prstGeom>
          <a:noFill/>
          <a:ln>
            <a:noFill/>
          </a:ln>
        </p:spPr>
      </p:pic>
      <p:sp>
        <p:nvSpPr>
          <p:cNvPr id="583" name="Google Shape;583;p76"/>
          <p:cNvSpPr txBox="1"/>
          <p:nvPr/>
        </p:nvSpPr>
        <p:spPr>
          <a:xfrm>
            <a:off x="2373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Where energy is used</a:t>
            </a:r>
            <a:endParaRPr b="1" sz="2400">
              <a:solidFill>
                <a:srgbClr val="000000"/>
              </a:solidFill>
              <a:latin typeface="Calibri"/>
              <a:ea typeface="Calibri"/>
              <a:cs typeface="Calibri"/>
              <a:sym typeface="Calibri"/>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7" name="Shape 587"/>
        <p:cNvGrpSpPr/>
        <p:nvPr/>
      </p:nvGrpSpPr>
      <p:grpSpPr>
        <a:xfrm>
          <a:off x="0" y="0"/>
          <a:ext cx="0" cy="0"/>
          <a:chOff x="0" y="0"/>
          <a:chExt cx="0" cy="0"/>
        </a:xfrm>
      </p:grpSpPr>
      <p:pic>
        <p:nvPicPr>
          <p:cNvPr id="588" name="Google Shape;588;p77"/>
          <p:cNvPicPr preferRelativeResize="0"/>
          <p:nvPr/>
        </p:nvPicPr>
        <p:blipFill rotWithShape="1">
          <a:blip r:embed="rId3">
            <a:alphaModFix/>
          </a:blip>
          <a:srcRect b="17595" l="0" r="0" t="22617"/>
          <a:stretch/>
        </p:blipFill>
        <p:spPr>
          <a:xfrm>
            <a:off x="3813675" y="1413550"/>
            <a:ext cx="5133951" cy="3075000"/>
          </a:xfrm>
          <a:prstGeom prst="rect">
            <a:avLst/>
          </a:prstGeom>
          <a:noFill/>
          <a:ln>
            <a:noFill/>
          </a:ln>
        </p:spPr>
      </p:pic>
      <p:pic>
        <p:nvPicPr>
          <p:cNvPr id="589" name="Google Shape;589;p77"/>
          <p:cNvPicPr preferRelativeResize="0"/>
          <p:nvPr/>
        </p:nvPicPr>
        <p:blipFill>
          <a:blip r:embed="rId4">
            <a:alphaModFix/>
          </a:blip>
          <a:stretch>
            <a:fillRect/>
          </a:stretch>
        </p:blipFill>
        <p:spPr>
          <a:xfrm>
            <a:off x="813199" y="1413551"/>
            <a:ext cx="3238596" cy="3470761"/>
          </a:xfrm>
          <a:prstGeom prst="rect">
            <a:avLst/>
          </a:prstGeom>
          <a:noFill/>
          <a:ln>
            <a:noFill/>
          </a:ln>
        </p:spPr>
      </p:pic>
      <p:pic>
        <p:nvPicPr>
          <p:cNvPr id="590" name="Google Shape;590;p77"/>
          <p:cNvPicPr preferRelativeResize="0"/>
          <p:nvPr/>
        </p:nvPicPr>
        <p:blipFill>
          <a:blip r:embed="rId5">
            <a:alphaModFix/>
          </a:blip>
          <a:stretch>
            <a:fillRect/>
          </a:stretch>
        </p:blipFill>
        <p:spPr>
          <a:xfrm>
            <a:off x="-282225" y="246600"/>
            <a:ext cx="3348850" cy="814150"/>
          </a:xfrm>
          <a:prstGeom prst="rect">
            <a:avLst/>
          </a:prstGeom>
          <a:noFill/>
          <a:ln>
            <a:noFill/>
          </a:ln>
        </p:spPr>
      </p:pic>
      <p:sp>
        <p:nvSpPr>
          <p:cNvPr id="591" name="Google Shape;591;p77"/>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Look to the future</a:t>
            </a:r>
            <a:endParaRPr b="1" sz="2400">
              <a:solidFill>
                <a:srgbClr val="000000"/>
              </a:solidFill>
              <a:latin typeface="Calibri"/>
              <a:ea typeface="Calibri"/>
              <a:cs typeface="Calibri"/>
              <a:sym typeface="Calibri"/>
            </a:endParaRPr>
          </a:p>
        </p:txBody>
      </p:sp>
      <p:pic>
        <p:nvPicPr>
          <p:cNvPr id="592" name="Google Shape;592;p77"/>
          <p:cNvPicPr preferRelativeResize="0"/>
          <p:nvPr/>
        </p:nvPicPr>
        <p:blipFill>
          <a:blip r:embed="rId6">
            <a:alphaModFix/>
          </a:blip>
          <a:stretch>
            <a:fillRect/>
          </a:stretch>
        </p:blipFill>
        <p:spPr>
          <a:xfrm>
            <a:off x="6356200" y="403465"/>
            <a:ext cx="2327999" cy="715111"/>
          </a:xfrm>
          <a:prstGeom prst="rect">
            <a:avLst/>
          </a:prstGeom>
          <a:noFill/>
          <a:ln>
            <a:noFill/>
          </a:ln>
        </p:spPr>
      </p:pic>
      <p:sp>
        <p:nvSpPr>
          <p:cNvPr id="593" name="Google Shape;593;p77"/>
          <p:cNvSpPr txBox="1"/>
          <p:nvPr/>
        </p:nvSpPr>
        <p:spPr>
          <a:xfrm>
            <a:off x="6565275" y="507475"/>
            <a:ext cx="2328000" cy="508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900">
                <a:solidFill>
                  <a:schemeClr val="dk1"/>
                </a:solidFill>
                <a:latin typeface="Calibri"/>
                <a:ea typeface="Calibri"/>
                <a:cs typeface="Calibri"/>
                <a:sym typeface="Calibri"/>
              </a:rPr>
              <a:t>Renewable Energy</a:t>
            </a:r>
            <a:endParaRPr b="1" sz="1900">
              <a:solidFill>
                <a:schemeClr val="dk1"/>
              </a:solidFill>
              <a:latin typeface="Calibri"/>
              <a:ea typeface="Calibri"/>
              <a:cs typeface="Calibri"/>
              <a:sym typeface="Calibri"/>
            </a:endParaRPr>
          </a:p>
        </p:txBody>
      </p:sp>
      <p:pic>
        <p:nvPicPr>
          <p:cNvPr id="594" name="Google Shape;594;p77"/>
          <p:cNvPicPr preferRelativeResize="0"/>
          <p:nvPr/>
        </p:nvPicPr>
        <p:blipFill>
          <a:blip r:embed="rId7">
            <a:alphaModFix/>
          </a:blip>
          <a:stretch>
            <a:fillRect/>
          </a:stretch>
        </p:blipFill>
        <p:spPr>
          <a:xfrm>
            <a:off x="6076075" y="296125"/>
            <a:ext cx="489191" cy="71510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8" name="Shape 598"/>
        <p:cNvGrpSpPr/>
        <p:nvPr/>
      </p:nvGrpSpPr>
      <p:grpSpPr>
        <a:xfrm>
          <a:off x="0" y="0"/>
          <a:ext cx="0" cy="0"/>
          <a:chOff x="0" y="0"/>
          <a:chExt cx="0" cy="0"/>
        </a:xfrm>
      </p:grpSpPr>
      <p:pic>
        <p:nvPicPr>
          <p:cNvPr id="599" name="Google Shape;599;p78"/>
          <p:cNvPicPr preferRelativeResize="0"/>
          <p:nvPr/>
        </p:nvPicPr>
        <p:blipFill>
          <a:blip r:embed="rId3">
            <a:alphaModFix/>
          </a:blip>
          <a:stretch>
            <a:fillRect/>
          </a:stretch>
        </p:blipFill>
        <p:spPr>
          <a:xfrm>
            <a:off x="-223425" y="246600"/>
            <a:ext cx="4323200" cy="814150"/>
          </a:xfrm>
          <a:prstGeom prst="rect">
            <a:avLst/>
          </a:prstGeom>
          <a:noFill/>
          <a:ln>
            <a:noFill/>
          </a:ln>
        </p:spPr>
      </p:pic>
      <p:sp>
        <p:nvSpPr>
          <p:cNvPr id="600" name="Google Shape;600;p78"/>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Green energy in Michigan</a:t>
            </a:r>
            <a:endParaRPr b="1" sz="2400">
              <a:solidFill>
                <a:srgbClr val="000000"/>
              </a:solidFill>
              <a:latin typeface="Calibri"/>
              <a:ea typeface="Calibri"/>
              <a:cs typeface="Calibri"/>
              <a:sym typeface="Calibri"/>
            </a:endParaRPr>
          </a:p>
        </p:txBody>
      </p:sp>
      <p:pic>
        <p:nvPicPr>
          <p:cNvPr id="601" name="Google Shape;601;p78"/>
          <p:cNvPicPr preferRelativeResize="0"/>
          <p:nvPr/>
        </p:nvPicPr>
        <p:blipFill>
          <a:blip r:embed="rId4">
            <a:alphaModFix/>
          </a:blip>
          <a:stretch>
            <a:fillRect/>
          </a:stretch>
        </p:blipFill>
        <p:spPr>
          <a:xfrm>
            <a:off x="5903150" y="555475"/>
            <a:ext cx="2797526" cy="2746426"/>
          </a:xfrm>
          <a:prstGeom prst="rect">
            <a:avLst/>
          </a:prstGeom>
          <a:noFill/>
          <a:ln>
            <a:noFill/>
          </a:ln>
        </p:spPr>
      </p:pic>
      <p:sp>
        <p:nvSpPr>
          <p:cNvPr id="602" name="Google Shape;602;p78"/>
          <p:cNvSpPr txBox="1"/>
          <p:nvPr/>
        </p:nvSpPr>
        <p:spPr>
          <a:xfrm>
            <a:off x="435100" y="1270000"/>
            <a:ext cx="5185800" cy="110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900">
                <a:solidFill>
                  <a:schemeClr val="dk1"/>
                </a:solidFill>
                <a:latin typeface="Reenie Beanie"/>
                <a:ea typeface="Reenie Beanie"/>
                <a:cs typeface="Reenie Beanie"/>
                <a:sym typeface="Reenie Beanie"/>
              </a:rPr>
              <a:t>Did you know? </a:t>
            </a:r>
            <a:endParaRPr sz="2900">
              <a:solidFill>
                <a:schemeClr val="dk1"/>
              </a:solidFill>
              <a:latin typeface="Reenie Beanie"/>
              <a:ea typeface="Reenie Beanie"/>
              <a:cs typeface="Reenie Beanie"/>
              <a:sym typeface="Reenie Beanie"/>
            </a:endParaRPr>
          </a:p>
          <a:p>
            <a:pPr indent="0" lvl="0" marL="0" rtl="0" algn="l">
              <a:spcBef>
                <a:spcPts val="0"/>
              </a:spcBef>
              <a:spcAft>
                <a:spcPts val="0"/>
              </a:spcAft>
              <a:buNone/>
            </a:pPr>
            <a:r>
              <a:t/>
            </a:r>
            <a:endParaRPr sz="1800">
              <a:solidFill>
                <a:schemeClr val="dk1"/>
              </a:solidFill>
            </a:endParaRPr>
          </a:p>
          <a:p>
            <a:pPr indent="0" lvl="0" marL="0" rtl="0" algn="l">
              <a:spcBef>
                <a:spcPts val="0"/>
              </a:spcBef>
              <a:spcAft>
                <a:spcPts val="0"/>
              </a:spcAft>
              <a:buNone/>
            </a:pPr>
            <a:r>
              <a:rPr lang="en" sz="1800">
                <a:solidFill>
                  <a:schemeClr val="dk1"/>
                </a:solidFill>
              </a:rPr>
              <a:t>Michigan is on a mission to become </a:t>
            </a:r>
            <a:r>
              <a:rPr b="1" lang="en" sz="1800">
                <a:solidFill>
                  <a:schemeClr val="dk1"/>
                </a:solidFill>
              </a:rPr>
              <a:t>carbon neutral by the year 2050</a:t>
            </a:r>
            <a:r>
              <a:rPr lang="en" sz="1800">
                <a:solidFill>
                  <a:schemeClr val="dk1"/>
                </a:solidFill>
              </a:rPr>
              <a:t>. This means we will </a:t>
            </a:r>
            <a:r>
              <a:rPr lang="en" sz="1800">
                <a:solidFill>
                  <a:schemeClr val="dk1"/>
                </a:solidFill>
              </a:rPr>
              <a:t>absorb</a:t>
            </a:r>
            <a:r>
              <a:rPr lang="en" sz="1800">
                <a:solidFill>
                  <a:schemeClr val="dk1"/>
                </a:solidFill>
              </a:rPr>
              <a:t> the same about of carbon as we produce, or more, so that we don’t add to global warming. </a:t>
            </a:r>
            <a:endParaRPr sz="1800">
              <a:solidFill>
                <a:schemeClr val="dk1"/>
              </a:solidFill>
            </a:endParaRPr>
          </a:p>
          <a:p>
            <a:pPr indent="0" lvl="0" marL="0" rtl="0" algn="l">
              <a:spcBef>
                <a:spcPts val="0"/>
              </a:spcBef>
              <a:spcAft>
                <a:spcPts val="0"/>
              </a:spcAft>
              <a:buNone/>
            </a:pPr>
            <a:r>
              <a:t/>
            </a:r>
            <a:endParaRPr sz="1800">
              <a:solidFill>
                <a:schemeClr val="dk1"/>
              </a:solidFill>
            </a:endParaRPr>
          </a:p>
          <a:p>
            <a:pPr indent="0" lvl="0" marL="0" rtl="0" algn="l">
              <a:spcBef>
                <a:spcPts val="0"/>
              </a:spcBef>
              <a:spcAft>
                <a:spcPts val="0"/>
              </a:spcAft>
              <a:buNone/>
            </a:pPr>
            <a:r>
              <a:rPr lang="en" sz="1800">
                <a:solidFill>
                  <a:schemeClr val="dk1"/>
                </a:solidFill>
              </a:rPr>
              <a:t>Michigan produces </a:t>
            </a:r>
            <a:r>
              <a:rPr b="1" lang="en" sz="1800">
                <a:solidFill>
                  <a:schemeClr val="dk1"/>
                </a:solidFill>
              </a:rPr>
              <a:t>2.5 times</a:t>
            </a:r>
            <a:r>
              <a:rPr lang="en" sz="1800">
                <a:solidFill>
                  <a:schemeClr val="dk1"/>
                </a:solidFill>
              </a:rPr>
              <a:t> as much energy from the </a:t>
            </a:r>
            <a:r>
              <a:rPr b="1" lang="en" sz="1800">
                <a:solidFill>
                  <a:schemeClr val="dk1"/>
                </a:solidFill>
              </a:rPr>
              <a:t>sun</a:t>
            </a:r>
            <a:r>
              <a:rPr lang="en" sz="1800">
                <a:solidFill>
                  <a:schemeClr val="dk1"/>
                </a:solidFill>
              </a:rPr>
              <a:t> and</a:t>
            </a:r>
            <a:r>
              <a:rPr lang="en" sz="1800">
                <a:solidFill>
                  <a:schemeClr val="dk1"/>
                </a:solidFill>
                <a:latin typeface="Calibri"/>
                <a:ea typeface="Calibri"/>
                <a:cs typeface="Calibri"/>
                <a:sym typeface="Calibri"/>
              </a:rPr>
              <a:t> </a:t>
            </a:r>
            <a:r>
              <a:rPr b="1" lang="en" sz="1800">
                <a:solidFill>
                  <a:schemeClr val="dk1"/>
                </a:solidFill>
              </a:rPr>
              <a:t>wind</a:t>
            </a:r>
            <a:r>
              <a:rPr lang="en" sz="1800">
                <a:solidFill>
                  <a:schemeClr val="dk1"/>
                </a:solidFill>
              </a:rPr>
              <a:t> as it did a 10 year ago! </a:t>
            </a:r>
            <a:endParaRPr sz="1800">
              <a:solidFill>
                <a:schemeClr val="dk1"/>
              </a:solidFill>
            </a:endParaRPr>
          </a:p>
        </p:txBody>
      </p:sp>
      <p:pic>
        <p:nvPicPr>
          <p:cNvPr id="603" name="Google Shape;603;p78"/>
          <p:cNvPicPr preferRelativeResize="0"/>
          <p:nvPr/>
        </p:nvPicPr>
        <p:blipFill>
          <a:blip r:embed="rId5">
            <a:alphaModFix/>
          </a:blip>
          <a:stretch>
            <a:fillRect/>
          </a:stretch>
        </p:blipFill>
        <p:spPr>
          <a:xfrm>
            <a:off x="5479800" y="2465925"/>
            <a:ext cx="1634100" cy="2434783"/>
          </a:xfrm>
          <a:prstGeom prst="rect">
            <a:avLst/>
          </a:prstGeom>
          <a:noFill/>
          <a:ln>
            <a:noFill/>
          </a:ln>
        </p:spPr>
      </p:pic>
      <p:pic>
        <p:nvPicPr>
          <p:cNvPr id="604" name="Google Shape;604;p78"/>
          <p:cNvPicPr preferRelativeResize="0"/>
          <p:nvPr/>
        </p:nvPicPr>
        <p:blipFill>
          <a:blip r:embed="rId6">
            <a:alphaModFix/>
          </a:blip>
          <a:stretch>
            <a:fillRect/>
          </a:stretch>
        </p:blipFill>
        <p:spPr>
          <a:xfrm>
            <a:off x="7384350" y="3233800"/>
            <a:ext cx="1133775" cy="159265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8" name="Shape 608"/>
        <p:cNvGrpSpPr/>
        <p:nvPr/>
      </p:nvGrpSpPr>
      <p:grpSpPr>
        <a:xfrm>
          <a:off x="0" y="0"/>
          <a:ext cx="0" cy="0"/>
          <a:chOff x="0" y="0"/>
          <a:chExt cx="0" cy="0"/>
        </a:xfrm>
      </p:grpSpPr>
      <p:sp>
        <p:nvSpPr>
          <p:cNvPr id="609" name="Google Shape;609;p79"/>
          <p:cNvSpPr txBox="1"/>
          <p:nvPr/>
        </p:nvSpPr>
        <p:spPr>
          <a:xfrm>
            <a:off x="313575" y="1315750"/>
            <a:ext cx="3723000" cy="5388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1200"/>
              </a:spcAft>
              <a:buNone/>
            </a:pPr>
            <a:r>
              <a:rPr lang="en" sz="2300"/>
              <a:t>Let’s dream green!</a:t>
            </a:r>
            <a:endParaRPr sz="2300"/>
          </a:p>
        </p:txBody>
      </p:sp>
      <p:pic>
        <p:nvPicPr>
          <p:cNvPr id="610" name="Google Shape;610;p79"/>
          <p:cNvPicPr preferRelativeResize="0"/>
          <p:nvPr/>
        </p:nvPicPr>
        <p:blipFill>
          <a:blip r:embed="rId3">
            <a:alphaModFix/>
          </a:blip>
          <a:stretch>
            <a:fillRect/>
          </a:stretch>
        </p:blipFill>
        <p:spPr>
          <a:xfrm>
            <a:off x="-223425" y="246600"/>
            <a:ext cx="2600800" cy="814150"/>
          </a:xfrm>
          <a:prstGeom prst="rect">
            <a:avLst/>
          </a:prstGeom>
          <a:noFill/>
          <a:ln>
            <a:noFill/>
          </a:ln>
        </p:spPr>
      </p:pic>
      <p:sp>
        <p:nvSpPr>
          <p:cNvPr id="611" name="Google Shape;611;p79"/>
          <p:cNvSpPr txBox="1"/>
          <p:nvPr/>
        </p:nvSpPr>
        <p:spPr>
          <a:xfrm>
            <a:off x="313575" y="367325"/>
            <a:ext cx="19590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Activity time</a:t>
            </a:r>
            <a:endParaRPr b="1" sz="2400">
              <a:solidFill>
                <a:srgbClr val="000000"/>
              </a:solidFill>
              <a:latin typeface="Calibri"/>
              <a:ea typeface="Calibri"/>
              <a:cs typeface="Calibri"/>
              <a:sym typeface="Calibri"/>
            </a:endParaRPr>
          </a:p>
        </p:txBody>
      </p:sp>
      <p:pic>
        <p:nvPicPr>
          <p:cNvPr id="612" name="Google Shape;612;p79"/>
          <p:cNvPicPr preferRelativeResize="0"/>
          <p:nvPr/>
        </p:nvPicPr>
        <p:blipFill rotWithShape="1">
          <a:blip r:embed="rId4">
            <a:alphaModFix/>
          </a:blip>
          <a:srcRect b="11223" l="16268" r="67727" t="59708"/>
          <a:stretch/>
        </p:blipFill>
        <p:spPr>
          <a:xfrm>
            <a:off x="1013075" y="1944974"/>
            <a:ext cx="1538714" cy="2794824"/>
          </a:xfrm>
          <a:prstGeom prst="rect">
            <a:avLst/>
          </a:prstGeom>
          <a:noFill/>
          <a:ln>
            <a:noFill/>
          </a:ln>
        </p:spPr>
      </p:pic>
      <p:pic>
        <p:nvPicPr>
          <p:cNvPr id="613" name="Google Shape;613;p79"/>
          <p:cNvPicPr preferRelativeResize="0"/>
          <p:nvPr/>
        </p:nvPicPr>
        <p:blipFill>
          <a:blip r:embed="rId5">
            <a:alphaModFix/>
          </a:blip>
          <a:stretch>
            <a:fillRect/>
          </a:stretch>
        </p:blipFill>
        <p:spPr>
          <a:xfrm rot="201220">
            <a:off x="3304424" y="564488"/>
            <a:ext cx="5193775" cy="4014524"/>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7" name="Shape 617"/>
        <p:cNvGrpSpPr/>
        <p:nvPr/>
      </p:nvGrpSpPr>
      <p:grpSpPr>
        <a:xfrm>
          <a:off x="0" y="0"/>
          <a:ext cx="0" cy="0"/>
          <a:chOff x="0" y="0"/>
          <a:chExt cx="0" cy="0"/>
        </a:xfrm>
      </p:grpSpPr>
      <p:pic>
        <p:nvPicPr>
          <p:cNvPr id="618" name="Google Shape;618;p80"/>
          <p:cNvPicPr preferRelativeResize="0"/>
          <p:nvPr/>
        </p:nvPicPr>
        <p:blipFill>
          <a:blip r:embed="rId3">
            <a:alphaModFix/>
          </a:blip>
          <a:stretch>
            <a:fillRect/>
          </a:stretch>
        </p:blipFill>
        <p:spPr>
          <a:xfrm>
            <a:off x="0" y="0"/>
            <a:ext cx="9144003" cy="5143490"/>
          </a:xfrm>
          <a:prstGeom prst="rect">
            <a:avLst/>
          </a:prstGeom>
          <a:noFill/>
          <a:ln>
            <a:noFill/>
          </a:ln>
        </p:spPr>
      </p:pic>
      <p:pic>
        <p:nvPicPr>
          <p:cNvPr id="619" name="Google Shape;619;p80"/>
          <p:cNvPicPr preferRelativeResize="0"/>
          <p:nvPr/>
        </p:nvPicPr>
        <p:blipFill>
          <a:blip r:embed="rId4">
            <a:alphaModFix/>
          </a:blip>
          <a:stretch>
            <a:fillRect/>
          </a:stretch>
        </p:blipFill>
        <p:spPr>
          <a:xfrm>
            <a:off x="7041625" y="266347"/>
            <a:ext cx="1813575" cy="809175"/>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3" name="Shape 623"/>
        <p:cNvGrpSpPr/>
        <p:nvPr/>
      </p:nvGrpSpPr>
      <p:grpSpPr>
        <a:xfrm>
          <a:off x="0" y="0"/>
          <a:ext cx="0" cy="0"/>
          <a:chOff x="0" y="0"/>
          <a:chExt cx="0" cy="0"/>
        </a:xfrm>
      </p:grpSpPr>
      <p:pic>
        <p:nvPicPr>
          <p:cNvPr id="624" name="Google Shape;624;p81"/>
          <p:cNvPicPr preferRelativeResize="0"/>
          <p:nvPr/>
        </p:nvPicPr>
        <p:blipFill rotWithShape="1">
          <a:blip r:embed="rId3">
            <a:alphaModFix/>
          </a:blip>
          <a:srcRect b="0" l="0" r="51338" t="0"/>
          <a:stretch/>
        </p:blipFill>
        <p:spPr>
          <a:xfrm>
            <a:off x="333050" y="636150"/>
            <a:ext cx="4329400" cy="4448374"/>
          </a:xfrm>
          <a:prstGeom prst="rect">
            <a:avLst/>
          </a:prstGeom>
          <a:noFill/>
          <a:ln>
            <a:noFill/>
          </a:ln>
        </p:spPr>
      </p:pic>
      <p:pic>
        <p:nvPicPr>
          <p:cNvPr id="625" name="Google Shape;625;p81"/>
          <p:cNvPicPr preferRelativeResize="0"/>
          <p:nvPr/>
        </p:nvPicPr>
        <p:blipFill>
          <a:blip r:embed="rId4">
            <a:alphaModFix/>
          </a:blip>
          <a:stretch>
            <a:fillRect/>
          </a:stretch>
        </p:blipFill>
        <p:spPr>
          <a:xfrm>
            <a:off x="-502000" y="231125"/>
            <a:ext cx="4772601" cy="814150"/>
          </a:xfrm>
          <a:prstGeom prst="rect">
            <a:avLst/>
          </a:prstGeom>
          <a:noFill/>
          <a:ln>
            <a:noFill/>
          </a:ln>
        </p:spPr>
      </p:pic>
      <p:sp>
        <p:nvSpPr>
          <p:cNvPr id="626" name="Google Shape;626;p81"/>
          <p:cNvSpPr txBox="1"/>
          <p:nvPr/>
        </p:nvSpPr>
        <p:spPr>
          <a:xfrm>
            <a:off x="254350" y="351850"/>
            <a:ext cx="37668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20">
                <a:latin typeface="Calibri"/>
                <a:ea typeface="Calibri"/>
                <a:cs typeface="Calibri"/>
                <a:sym typeface="Calibri"/>
              </a:rPr>
              <a:t>We like to move it, move it!</a:t>
            </a:r>
            <a:endParaRPr b="1" sz="2420">
              <a:solidFill>
                <a:srgbClr val="000000"/>
              </a:solidFill>
              <a:latin typeface="Calibri"/>
              <a:ea typeface="Calibri"/>
              <a:cs typeface="Calibri"/>
              <a:sym typeface="Calibri"/>
            </a:endParaRPr>
          </a:p>
        </p:txBody>
      </p:sp>
      <p:sp>
        <p:nvSpPr>
          <p:cNvPr id="627" name="Google Shape;627;p81"/>
          <p:cNvSpPr txBox="1"/>
          <p:nvPr/>
        </p:nvSpPr>
        <p:spPr>
          <a:xfrm>
            <a:off x="333050" y="1189450"/>
            <a:ext cx="1899600" cy="169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t>How many different ways to travel can you think of? </a:t>
            </a:r>
            <a:endParaRPr b="1"/>
          </a:p>
          <a:p>
            <a:pPr indent="0" lvl="0" marL="0" rtl="0" algn="l">
              <a:spcBef>
                <a:spcPts val="0"/>
              </a:spcBef>
              <a:spcAft>
                <a:spcPts val="0"/>
              </a:spcAft>
              <a:buNone/>
            </a:pPr>
            <a:r>
              <a:t/>
            </a:r>
            <a:endParaRPr/>
          </a:p>
          <a:p>
            <a:pPr indent="0" lvl="0" marL="0" rtl="0" algn="l">
              <a:spcBef>
                <a:spcPts val="0"/>
              </a:spcBef>
              <a:spcAft>
                <a:spcPts val="0"/>
              </a:spcAft>
              <a:buNone/>
            </a:pPr>
            <a:r>
              <a:rPr lang="en"/>
              <a:t>What about hopping on a kangaroos back, or flying on a glider?</a:t>
            </a:r>
            <a:endParaRPr/>
          </a:p>
        </p:txBody>
      </p:sp>
      <p:pic>
        <p:nvPicPr>
          <p:cNvPr id="628" name="Google Shape;628;p81"/>
          <p:cNvPicPr preferRelativeResize="0"/>
          <p:nvPr/>
        </p:nvPicPr>
        <p:blipFill rotWithShape="1">
          <a:blip r:embed="rId3">
            <a:alphaModFix/>
          </a:blip>
          <a:srcRect b="0" l="53602" r="-788" t="0"/>
          <a:stretch/>
        </p:blipFill>
        <p:spPr>
          <a:xfrm>
            <a:off x="4662450" y="480200"/>
            <a:ext cx="4198098" cy="4448374"/>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2" name="Shape 632"/>
        <p:cNvGrpSpPr/>
        <p:nvPr/>
      </p:nvGrpSpPr>
      <p:grpSpPr>
        <a:xfrm>
          <a:off x="0" y="0"/>
          <a:ext cx="0" cy="0"/>
          <a:chOff x="0" y="0"/>
          <a:chExt cx="0" cy="0"/>
        </a:xfrm>
      </p:grpSpPr>
      <p:grpSp>
        <p:nvGrpSpPr>
          <p:cNvPr id="633" name="Google Shape;633;p82"/>
          <p:cNvGrpSpPr/>
          <p:nvPr/>
        </p:nvGrpSpPr>
        <p:grpSpPr>
          <a:xfrm>
            <a:off x="92013" y="635800"/>
            <a:ext cx="8959975" cy="4507699"/>
            <a:chOff x="152400" y="603000"/>
            <a:chExt cx="8959975" cy="4507699"/>
          </a:xfrm>
        </p:grpSpPr>
        <p:pic>
          <p:nvPicPr>
            <p:cNvPr id="634" name="Google Shape;634;p82"/>
            <p:cNvPicPr preferRelativeResize="0"/>
            <p:nvPr/>
          </p:nvPicPr>
          <p:blipFill rotWithShape="1">
            <a:blip r:embed="rId3">
              <a:alphaModFix/>
            </a:blip>
            <a:srcRect b="0" l="0" r="2496" t="0"/>
            <a:stretch/>
          </p:blipFill>
          <p:spPr>
            <a:xfrm>
              <a:off x="152400" y="618650"/>
              <a:ext cx="4457699" cy="4492049"/>
            </a:xfrm>
            <a:prstGeom prst="rect">
              <a:avLst/>
            </a:prstGeom>
            <a:noFill/>
            <a:ln>
              <a:noFill/>
            </a:ln>
          </p:spPr>
        </p:pic>
        <p:pic>
          <p:nvPicPr>
            <p:cNvPr id="635" name="Google Shape;635;p82"/>
            <p:cNvPicPr preferRelativeResize="0"/>
            <p:nvPr/>
          </p:nvPicPr>
          <p:blipFill>
            <a:blip r:embed="rId4">
              <a:alphaModFix/>
            </a:blip>
            <a:stretch>
              <a:fillRect/>
            </a:stretch>
          </p:blipFill>
          <p:spPr>
            <a:xfrm>
              <a:off x="4572000" y="603000"/>
              <a:ext cx="4540375" cy="4492051"/>
            </a:xfrm>
            <a:prstGeom prst="rect">
              <a:avLst/>
            </a:prstGeom>
            <a:noFill/>
            <a:ln>
              <a:noFill/>
            </a:ln>
          </p:spPr>
        </p:pic>
        <p:sp>
          <p:nvSpPr>
            <p:cNvPr id="636" name="Google Shape;636;p82"/>
            <p:cNvSpPr/>
            <p:nvPr/>
          </p:nvSpPr>
          <p:spPr>
            <a:xfrm>
              <a:off x="370025" y="4218400"/>
              <a:ext cx="1726800" cy="2838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highlight>
                  <a:schemeClr val="lt1"/>
                </a:highlight>
              </a:endParaRPr>
            </a:p>
          </p:txBody>
        </p:sp>
        <p:sp>
          <p:nvSpPr>
            <p:cNvPr id="637" name="Google Shape;637;p82"/>
            <p:cNvSpPr/>
            <p:nvPr/>
          </p:nvSpPr>
          <p:spPr>
            <a:xfrm>
              <a:off x="2199925" y="4161125"/>
              <a:ext cx="2260800" cy="2838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highlight>
                  <a:schemeClr val="lt1"/>
                </a:highlight>
              </a:endParaRPr>
            </a:p>
          </p:txBody>
        </p:sp>
      </p:grpSp>
      <p:pic>
        <p:nvPicPr>
          <p:cNvPr id="638" name="Google Shape;638;p82"/>
          <p:cNvPicPr preferRelativeResize="0"/>
          <p:nvPr/>
        </p:nvPicPr>
        <p:blipFill>
          <a:blip r:embed="rId5">
            <a:alphaModFix/>
          </a:blip>
          <a:stretch>
            <a:fillRect/>
          </a:stretch>
        </p:blipFill>
        <p:spPr>
          <a:xfrm>
            <a:off x="-502000" y="231125"/>
            <a:ext cx="4162025" cy="814150"/>
          </a:xfrm>
          <a:prstGeom prst="rect">
            <a:avLst/>
          </a:prstGeom>
          <a:noFill/>
          <a:ln>
            <a:noFill/>
          </a:ln>
        </p:spPr>
      </p:pic>
      <p:sp>
        <p:nvSpPr>
          <p:cNvPr id="639" name="Google Shape;639;p82"/>
          <p:cNvSpPr txBox="1"/>
          <p:nvPr/>
        </p:nvSpPr>
        <p:spPr>
          <a:xfrm>
            <a:off x="254350" y="351850"/>
            <a:ext cx="37668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20">
                <a:latin typeface="Calibri"/>
                <a:ea typeface="Calibri"/>
                <a:cs typeface="Calibri"/>
                <a:sym typeface="Calibri"/>
              </a:rPr>
              <a:t>The greenest way to go</a:t>
            </a:r>
            <a:endParaRPr b="1" sz="2420">
              <a:solidFill>
                <a:srgbClr val="000000"/>
              </a:solidFill>
              <a:latin typeface="Calibri"/>
              <a:ea typeface="Calibri"/>
              <a:cs typeface="Calibri"/>
              <a:sym typeface="Calibri"/>
            </a:endParaRPr>
          </a:p>
        </p:txBody>
      </p:sp>
      <p:sp>
        <p:nvSpPr>
          <p:cNvPr id="640" name="Google Shape;640;p82"/>
          <p:cNvSpPr/>
          <p:nvPr/>
        </p:nvSpPr>
        <p:spPr>
          <a:xfrm>
            <a:off x="430550" y="1045275"/>
            <a:ext cx="2095500" cy="352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pic>
        <p:nvPicPr>
          <p:cNvPr id="239" name="Google Shape;239;p47"/>
          <p:cNvPicPr preferRelativeResize="0"/>
          <p:nvPr/>
        </p:nvPicPr>
        <p:blipFill>
          <a:blip r:embed="rId3">
            <a:alphaModFix/>
          </a:blip>
          <a:stretch>
            <a:fillRect/>
          </a:stretch>
        </p:blipFill>
        <p:spPr>
          <a:xfrm>
            <a:off x="-329325" y="154925"/>
            <a:ext cx="5348275" cy="781525"/>
          </a:xfrm>
          <a:prstGeom prst="rect">
            <a:avLst/>
          </a:prstGeom>
          <a:noFill/>
          <a:ln>
            <a:noFill/>
          </a:ln>
        </p:spPr>
      </p:pic>
      <p:sp>
        <p:nvSpPr>
          <p:cNvPr id="240" name="Google Shape;240;p47"/>
          <p:cNvSpPr txBox="1"/>
          <p:nvPr/>
        </p:nvSpPr>
        <p:spPr>
          <a:xfrm>
            <a:off x="265250" y="289350"/>
            <a:ext cx="4991700" cy="64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Inventors that changed the world!</a:t>
            </a:r>
            <a:endParaRPr b="1" sz="2400">
              <a:latin typeface="Calibri"/>
              <a:ea typeface="Calibri"/>
              <a:cs typeface="Calibri"/>
              <a:sym typeface="Calibri"/>
            </a:endParaRPr>
          </a:p>
        </p:txBody>
      </p:sp>
      <p:sp>
        <p:nvSpPr>
          <p:cNvPr id="241" name="Google Shape;241;p47"/>
          <p:cNvSpPr txBox="1"/>
          <p:nvPr/>
        </p:nvSpPr>
        <p:spPr>
          <a:xfrm>
            <a:off x="265250" y="3649900"/>
            <a:ext cx="2133600" cy="135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Marie Curie </a:t>
            </a:r>
            <a:endParaRPr b="1" sz="1600"/>
          </a:p>
          <a:p>
            <a:pPr indent="0" lvl="0" marL="0" rtl="0" algn="l">
              <a:spcBef>
                <a:spcPts val="0"/>
              </a:spcBef>
              <a:spcAft>
                <a:spcPts val="0"/>
              </a:spcAft>
              <a:buNone/>
            </a:pPr>
            <a:r>
              <a:rPr lang="en"/>
              <a:t>invented Radium which can fight off cancers. </a:t>
            </a:r>
            <a:endParaRPr/>
          </a:p>
          <a:p>
            <a:pPr indent="0" lvl="0" marL="0" rtl="0" algn="l">
              <a:spcBef>
                <a:spcPts val="0"/>
              </a:spcBef>
              <a:spcAft>
                <a:spcPts val="0"/>
              </a:spcAft>
              <a:buNone/>
            </a:pPr>
            <a:r>
              <a:rPr lang="en"/>
              <a:t>She won a Nobel Prize in 1903! </a:t>
            </a:r>
            <a:endParaRPr/>
          </a:p>
        </p:txBody>
      </p:sp>
      <p:sp>
        <p:nvSpPr>
          <p:cNvPr id="242" name="Google Shape;242;p47"/>
          <p:cNvSpPr txBox="1"/>
          <p:nvPr/>
        </p:nvSpPr>
        <p:spPr>
          <a:xfrm>
            <a:off x="1536700" y="1218875"/>
            <a:ext cx="1910100" cy="52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Thomas Edison</a:t>
            </a:r>
            <a:endParaRPr b="1" sz="1600"/>
          </a:p>
          <a:p>
            <a:pPr indent="0" lvl="0" marL="0" rtl="0" algn="l">
              <a:spcBef>
                <a:spcPts val="0"/>
              </a:spcBef>
              <a:spcAft>
                <a:spcPts val="0"/>
              </a:spcAft>
              <a:buNone/>
            </a:pPr>
            <a:r>
              <a:rPr lang="en"/>
              <a:t>invented the first lightbulb.</a:t>
            </a:r>
            <a:endParaRPr/>
          </a:p>
          <a:p>
            <a:pPr indent="0" lvl="0" marL="0" rtl="0" algn="l">
              <a:spcBef>
                <a:spcPts val="0"/>
              </a:spcBef>
              <a:spcAft>
                <a:spcPts val="0"/>
              </a:spcAft>
              <a:buNone/>
            </a:pPr>
            <a:r>
              <a:t/>
            </a:r>
            <a:endParaRPr/>
          </a:p>
          <a:p>
            <a:pPr indent="0" lvl="0" marL="0" rtl="0" algn="l">
              <a:spcBef>
                <a:spcPts val="0"/>
              </a:spcBef>
              <a:spcAft>
                <a:spcPts val="0"/>
              </a:spcAft>
              <a:buNone/>
            </a:pPr>
            <a:r>
              <a:rPr i="1" lang="en"/>
              <a:t>Do you know where he lived?</a:t>
            </a:r>
            <a:endParaRPr i="1"/>
          </a:p>
        </p:txBody>
      </p:sp>
      <p:sp>
        <p:nvSpPr>
          <p:cNvPr id="243" name="Google Shape;243;p47"/>
          <p:cNvSpPr txBox="1"/>
          <p:nvPr/>
        </p:nvSpPr>
        <p:spPr>
          <a:xfrm>
            <a:off x="3767550" y="2571750"/>
            <a:ext cx="2290500" cy="52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The Wright Brothers</a:t>
            </a:r>
            <a:endParaRPr b="1" sz="1600"/>
          </a:p>
          <a:p>
            <a:pPr indent="0" lvl="0" marL="0" rtl="0" algn="l">
              <a:spcBef>
                <a:spcPts val="0"/>
              </a:spcBef>
              <a:spcAft>
                <a:spcPts val="0"/>
              </a:spcAft>
              <a:buNone/>
            </a:pPr>
            <a:r>
              <a:rPr lang="en"/>
              <a:t>invented the first airplane! </a:t>
            </a:r>
            <a:endParaRPr/>
          </a:p>
          <a:p>
            <a:pPr indent="0" lvl="0" marL="0" rtl="0" algn="l">
              <a:spcBef>
                <a:spcPts val="0"/>
              </a:spcBef>
              <a:spcAft>
                <a:spcPts val="0"/>
              </a:spcAft>
              <a:buNone/>
            </a:pPr>
            <a:r>
              <a:t/>
            </a:r>
            <a:endParaRPr/>
          </a:p>
        </p:txBody>
      </p:sp>
      <p:sp>
        <p:nvSpPr>
          <p:cNvPr id="244" name="Google Shape;244;p47"/>
          <p:cNvSpPr txBox="1"/>
          <p:nvPr/>
        </p:nvSpPr>
        <p:spPr>
          <a:xfrm>
            <a:off x="6615100" y="2424400"/>
            <a:ext cx="2290500" cy="52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Grace Murray Hopper </a:t>
            </a:r>
            <a:endParaRPr b="1" sz="1600"/>
          </a:p>
          <a:p>
            <a:pPr indent="0" lvl="0" marL="0" rtl="0" algn="l">
              <a:spcBef>
                <a:spcPts val="0"/>
              </a:spcBef>
              <a:spcAft>
                <a:spcPts val="0"/>
              </a:spcAft>
              <a:buNone/>
            </a:pPr>
            <a:r>
              <a:rPr lang="en"/>
              <a:t>invented one of the first computer languages!  </a:t>
            </a:r>
            <a:endParaRPr/>
          </a:p>
          <a:p>
            <a:pPr indent="0" lvl="0" marL="0" rtl="0" algn="l">
              <a:spcBef>
                <a:spcPts val="0"/>
              </a:spcBef>
              <a:spcAft>
                <a:spcPts val="0"/>
              </a:spcAft>
              <a:buNone/>
            </a:pPr>
            <a:r>
              <a:t/>
            </a:r>
            <a:endParaRPr/>
          </a:p>
        </p:txBody>
      </p:sp>
      <p:sp>
        <p:nvSpPr>
          <p:cNvPr id="245" name="Google Shape;245;p47"/>
          <p:cNvSpPr txBox="1"/>
          <p:nvPr/>
        </p:nvSpPr>
        <p:spPr>
          <a:xfrm>
            <a:off x="7429400" y="4236588"/>
            <a:ext cx="2873700" cy="52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Cai Lun</a:t>
            </a:r>
            <a:endParaRPr b="1" sz="1600"/>
          </a:p>
          <a:p>
            <a:pPr indent="0" lvl="0" marL="0" rtl="0" algn="l">
              <a:spcBef>
                <a:spcPts val="0"/>
              </a:spcBef>
              <a:spcAft>
                <a:spcPts val="0"/>
              </a:spcAft>
              <a:buNone/>
            </a:pPr>
            <a:r>
              <a:rPr lang="en"/>
              <a:t>Invented paper!</a:t>
            </a:r>
            <a:endParaRPr/>
          </a:p>
          <a:p>
            <a:pPr indent="0" lvl="0" marL="0" rtl="0" algn="l">
              <a:spcBef>
                <a:spcPts val="0"/>
              </a:spcBef>
              <a:spcAft>
                <a:spcPts val="0"/>
              </a:spcAft>
              <a:buNone/>
            </a:pPr>
            <a:r>
              <a:t/>
            </a:r>
            <a:endParaRPr/>
          </a:p>
        </p:txBody>
      </p:sp>
      <p:pic>
        <p:nvPicPr>
          <p:cNvPr id="246" name="Google Shape;246;p47"/>
          <p:cNvPicPr preferRelativeResize="0"/>
          <p:nvPr/>
        </p:nvPicPr>
        <p:blipFill rotWithShape="1">
          <a:blip r:embed="rId4">
            <a:alphaModFix/>
          </a:blip>
          <a:srcRect b="58024" l="6739" r="74755" t="15555"/>
          <a:stretch/>
        </p:blipFill>
        <p:spPr>
          <a:xfrm>
            <a:off x="190502" y="1218863"/>
            <a:ext cx="1346202" cy="1358901"/>
          </a:xfrm>
          <a:prstGeom prst="rect">
            <a:avLst/>
          </a:prstGeom>
          <a:noFill/>
          <a:ln>
            <a:noFill/>
          </a:ln>
        </p:spPr>
      </p:pic>
      <p:pic>
        <p:nvPicPr>
          <p:cNvPr id="247" name="Google Shape;247;p47"/>
          <p:cNvPicPr preferRelativeResize="0"/>
          <p:nvPr/>
        </p:nvPicPr>
        <p:blipFill rotWithShape="1">
          <a:blip r:embed="rId5">
            <a:alphaModFix/>
          </a:blip>
          <a:srcRect b="65344" l="25385" r="24604" t="10322"/>
          <a:stretch/>
        </p:blipFill>
        <p:spPr>
          <a:xfrm>
            <a:off x="3619000" y="1387600"/>
            <a:ext cx="2969073" cy="1021426"/>
          </a:xfrm>
          <a:prstGeom prst="rect">
            <a:avLst/>
          </a:prstGeom>
          <a:noFill/>
          <a:ln>
            <a:noFill/>
          </a:ln>
        </p:spPr>
      </p:pic>
      <p:pic>
        <p:nvPicPr>
          <p:cNvPr id="248" name="Google Shape;248;p47"/>
          <p:cNvPicPr preferRelativeResize="0"/>
          <p:nvPr/>
        </p:nvPicPr>
        <p:blipFill rotWithShape="1">
          <a:blip r:embed="rId6">
            <a:alphaModFix/>
          </a:blip>
          <a:srcRect b="47976" l="72286" r="0" t="0"/>
          <a:stretch/>
        </p:blipFill>
        <p:spPr>
          <a:xfrm>
            <a:off x="6940075" y="154925"/>
            <a:ext cx="1651000" cy="2191324"/>
          </a:xfrm>
          <a:prstGeom prst="rect">
            <a:avLst/>
          </a:prstGeom>
          <a:noFill/>
          <a:ln>
            <a:noFill/>
          </a:ln>
        </p:spPr>
      </p:pic>
      <p:pic>
        <p:nvPicPr>
          <p:cNvPr id="249" name="Google Shape;249;p47"/>
          <p:cNvPicPr preferRelativeResize="0"/>
          <p:nvPr/>
        </p:nvPicPr>
        <p:blipFill rotWithShape="1">
          <a:blip r:embed="rId7">
            <a:alphaModFix/>
          </a:blip>
          <a:srcRect b="14792" l="0" r="73742" t="42603"/>
          <a:stretch/>
        </p:blipFill>
        <p:spPr>
          <a:xfrm flipH="1">
            <a:off x="1857351" y="2835587"/>
            <a:ext cx="1761649" cy="2020912"/>
          </a:xfrm>
          <a:prstGeom prst="rect">
            <a:avLst/>
          </a:prstGeom>
          <a:noFill/>
          <a:ln>
            <a:noFill/>
          </a:ln>
        </p:spPr>
      </p:pic>
      <p:pic>
        <p:nvPicPr>
          <p:cNvPr id="250" name="Google Shape;250;p47"/>
          <p:cNvPicPr preferRelativeResize="0"/>
          <p:nvPr/>
        </p:nvPicPr>
        <p:blipFill rotWithShape="1">
          <a:blip r:embed="rId8">
            <a:alphaModFix/>
          </a:blip>
          <a:srcRect b="15039" l="56040" r="17700" t="57395"/>
          <a:stretch/>
        </p:blipFill>
        <p:spPr>
          <a:xfrm>
            <a:off x="5852574" y="3517325"/>
            <a:ext cx="1910200" cy="1417777"/>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4" name="Shape 644"/>
        <p:cNvGrpSpPr/>
        <p:nvPr/>
      </p:nvGrpSpPr>
      <p:grpSpPr>
        <a:xfrm>
          <a:off x="0" y="0"/>
          <a:ext cx="0" cy="0"/>
          <a:chOff x="0" y="0"/>
          <a:chExt cx="0" cy="0"/>
        </a:xfrm>
      </p:grpSpPr>
      <p:pic>
        <p:nvPicPr>
          <p:cNvPr id="645" name="Google Shape;645;p83"/>
          <p:cNvPicPr preferRelativeResize="0"/>
          <p:nvPr/>
        </p:nvPicPr>
        <p:blipFill>
          <a:blip r:embed="rId3">
            <a:alphaModFix/>
          </a:blip>
          <a:stretch>
            <a:fillRect/>
          </a:stretch>
        </p:blipFill>
        <p:spPr>
          <a:xfrm>
            <a:off x="-329475" y="222138"/>
            <a:ext cx="3374825" cy="781525"/>
          </a:xfrm>
          <a:prstGeom prst="rect">
            <a:avLst/>
          </a:prstGeom>
          <a:noFill/>
          <a:ln>
            <a:noFill/>
          </a:ln>
        </p:spPr>
      </p:pic>
      <p:sp>
        <p:nvSpPr>
          <p:cNvPr id="646" name="Google Shape;646;p83"/>
          <p:cNvSpPr txBox="1"/>
          <p:nvPr/>
        </p:nvSpPr>
        <p:spPr>
          <a:xfrm>
            <a:off x="265250" y="289350"/>
            <a:ext cx="2780100" cy="64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Motoring ahead</a:t>
            </a:r>
            <a:endParaRPr b="1" sz="2400">
              <a:latin typeface="Calibri"/>
              <a:ea typeface="Calibri"/>
              <a:cs typeface="Calibri"/>
              <a:sym typeface="Calibri"/>
            </a:endParaRPr>
          </a:p>
        </p:txBody>
      </p:sp>
      <p:pic>
        <p:nvPicPr>
          <p:cNvPr id="647" name="Google Shape;647;p83"/>
          <p:cNvPicPr preferRelativeResize="0"/>
          <p:nvPr/>
        </p:nvPicPr>
        <p:blipFill>
          <a:blip r:embed="rId4">
            <a:alphaModFix/>
          </a:blip>
          <a:stretch>
            <a:fillRect/>
          </a:stretch>
        </p:blipFill>
        <p:spPr>
          <a:xfrm>
            <a:off x="265262" y="814775"/>
            <a:ext cx="8764124" cy="3821475"/>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1" name="Shape 651"/>
        <p:cNvGrpSpPr/>
        <p:nvPr/>
      </p:nvGrpSpPr>
      <p:grpSpPr>
        <a:xfrm>
          <a:off x="0" y="0"/>
          <a:ext cx="0" cy="0"/>
          <a:chOff x="0" y="0"/>
          <a:chExt cx="0" cy="0"/>
        </a:xfrm>
      </p:grpSpPr>
      <p:pic>
        <p:nvPicPr>
          <p:cNvPr id="652" name="Google Shape;652;p84"/>
          <p:cNvPicPr preferRelativeResize="0"/>
          <p:nvPr/>
        </p:nvPicPr>
        <p:blipFill rotWithShape="1">
          <a:blip r:embed="rId3">
            <a:alphaModFix/>
          </a:blip>
          <a:srcRect b="0" l="0" r="0" t="0"/>
          <a:stretch/>
        </p:blipFill>
        <p:spPr>
          <a:xfrm>
            <a:off x="-628025" y="341675"/>
            <a:ext cx="3637648" cy="779400"/>
          </a:xfrm>
          <a:prstGeom prst="rect">
            <a:avLst/>
          </a:prstGeom>
          <a:noFill/>
          <a:ln>
            <a:noFill/>
          </a:ln>
        </p:spPr>
      </p:pic>
      <p:sp>
        <p:nvSpPr>
          <p:cNvPr id="653" name="Google Shape;653;p84"/>
          <p:cNvSpPr txBox="1"/>
          <p:nvPr>
            <p:ph type="title"/>
          </p:nvPr>
        </p:nvSpPr>
        <p:spPr>
          <a:xfrm>
            <a:off x="311700" y="445025"/>
            <a:ext cx="3431400" cy="572700"/>
          </a:xfrm>
          <a:prstGeom prst="rect">
            <a:avLst/>
          </a:prstGeom>
          <a:noFill/>
        </p:spPr>
        <p:txBody>
          <a:bodyPr anchorCtr="0" anchor="ctr" bIns="34275" lIns="68575" spcFirstLastPara="1" rIns="68575" wrap="square" tIns="34275">
            <a:normAutofit/>
          </a:bodyPr>
          <a:lstStyle/>
          <a:p>
            <a:pPr indent="0" lvl="0" marL="0" rtl="0" algn="l">
              <a:spcBef>
                <a:spcPts val="0"/>
              </a:spcBef>
              <a:spcAft>
                <a:spcPts val="0"/>
              </a:spcAft>
              <a:buNone/>
            </a:pPr>
            <a:r>
              <a:rPr b="1" lang="en" sz="2500">
                <a:latin typeface="Calibri"/>
                <a:ea typeface="Calibri"/>
                <a:cs typeface="Calibri"/>
                <a:sym typeface="Calibri"/>
              </a:rPr>
              <a:t>A force for good</a:t>
            </a:r>
            <a:endParaRPr b="1" sz="2500">
              <a:latin typeface="Calibri"/>
              <a:ea typeface="Calibri"/>
              <a:cs typeface="Calibri"/>
              <a:sym typeface="Calibri"/>
            </a:endParaRPr>
          </a:p>
        </p:txBody>
      </p:sp>
      <p:pic>
        <p:nvPicPr>
          <p:cNvPr id="654" name="Google Shape;654;p84"/>
          <p:cNvPicPr preferRelativeResize="0"/>
          <p:nvPr/>
        </p:nvPicPr>
        <p:blipFill>
          <a:blip r:embed="rId4">
            <a:alphaModFix/>
          </a:blip>
          <a:stretch>
            <a:fillRect/>
          </a:stretch>
        </p:blipFill>
        <p:spPr>
          <a:xfrm>
            <a:off x="536150" y="1708575"/>
            <a:ext cx="4425403" cy="2792550"/>
          </a:xfrm>
          <a:prstGeom prst="rect">
            <a:avLst/>
          </a:prstGeom>
          <a:noFill/>
          <a:ln>
            <a:noFill/>
          </a:ln>
        </p:spPr>
      </p:pic>
      <p:pic>
        <p:nvPicPr>
          <p:cNvPr id="655" name="Google Shape;655;p84"/>
          <p:cNvPicPr preferRelativeResize="0"/>
          <p:nvPr/>
        </p:nvPicPr>
        <p:blipFill>
          <a:blip r:embed="rId5">
            <a:alphaModFix/>
          </a:blip>
          <a:stretch>
            <a:fillRect/>
          </a:stretch>
        </p:blipFill>
        <p:spPr>
          <a:xfrm>
            <a:off x="5454975" y="152650"/>
            <a:ext cx="2576035" cy="4838200"/>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9" name="Shape 659"/>
        <p:cNvGrpSpPr/>
        <p:nvPr/>
      </p:nvGrpSpPr>
      <p:grpSpPr>
        <a:xfrm>
          <a:off x="0" y="0"/>
          <a:ext cx="0" cy="0"/>
          <a:chOff x="0" y="0"/>
          <a:chExt cx="0" cy="0"/>
        </a:xfrm>
      </p:grpSpPr>
      <p:pic>
        <p:nvPicPr>
          <p:cNvPr id="660" name="Google Shape;660;p85"/>
          <p:cNvPicPr preferRelativeResize="0"/>
          <p:nvPr/>
        </p:nvPicPr>
        <p:blipFill rotWithShape="1">
          <a:blip r:embed="rId3">
            <a:alphaModFix/>
          </a:blip>
          <a:srcRect b="16680" l="0" r="0" t="0"/>
          <a:stretch/>
        </p:blipFill>
        <p:spPr>
          <a:xfrm>
            <a:off x="6716325" y="314350"/>
            <a:ext cx="1921875" cy="2385999"/>
          </a:xfrm>
          <a:prstGeom prst="rect">
            <a:avLst/>
          </a:prstGeom>
          <a:noFill/>
          <a:ln>
            <a:noFill/>
          </a:ln>
        </p:spPr>
      </p:pic>
      <p:pic>
        <p:nvPicPr>
          <p:cNvPr id="661" name="Google Shape;661;p85"/>
          <p:cNvPicPr preferRelativeResize="0"/>
          <p:nvPr/>
        </p:nvPicPr>
        <p:blipFill>
          <a:blip r:embed="rId4">
            <a:alphaModFix/>
          </a:blip>
          <a:stretch>
            <a:fillRect/>
          </a:stretch>
        </p:blipFill>
        <p:spPr>
          <a:xfrm>
            <a:off x="2886598" y="1017725"/>
            <a:ext cx="2859950" cy="2143892"/>
          </a:xfrm>
          <a:prstGeom prst="rect">
            <a:avLst/>
          </a:prstGeom>
          <a:noFill/>
          <a:ln>
            <a:noFill/>
          </a:ln>
        </p:spPr>
      </p:pic>
      <p:pic>
        <p:nvPicPr>
          <p:cNvPr id="662" name="Google Shape;662;p85"/>
          <p:cNvPicPr preferRelativeResize="0"/>
          <p:nvPr/>
        </p:nvPicPr>
        <p:blipFill rotWithShape="1">
          <a:blip r:embed="rId5">
            <a:alphaModFix/>
          </a:blip>
          <a:srcRect b="36366" l="0" r="0" t="0"/>
          <a:stretch/>
        </p:blipFill>
        <p:spPr>
          <a:xfrm>
            <a:off x="313575" y="3239330"/>
            <a:ext cx="2859949" cy="1518301"/>
          </a:xfrm>
          <a:prstGeom prst="rect">
            <a:avLst/>
          </a:prstGeom>
          <a:noFill/>
          <a:ln>
            <a:noFill/>
          </a:ln>
        </p:spPr>
      </p:pic>
      <p:pic>
        <p:nvPicPr>
          <p:cNvPr id="663" name="Google Shape;663;p85"/>
          <p:cNvPicPr preferRelativeResize="0"/>
          <p:nvPr/>
        </p:nvPicPr>
        <p:blipFill>
          <a:blip r:embed="rId6">
            <a:alphaModFix/>
          </a:blip>
          <a:stretch>
            <a:fillRect/>
          </a:stretch>
        </p:blipFill>
        <p:spPr>
          <a:xfrm>
            <a:off x="-1095621" y="246600"/>
            <a:ext cx="4526675" cy="814150"/>
          </a:xfrm>
          <a:prstGeom prst="rect">
            <a:avLst/>
          </a:prstGeom>
          <a:noFill/>
          <a:ln>
            <a:noFill/>
          </a:ln>
        </p:spPr>
      </p:pic>
      <p:sp>
        <p:nvSpPr>
          <p:cNvPr id="664" name="Google Shape;664;p85"/>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Catch it if you can! </a:t>
            </a:r>
            <a:endParaRPr b="1" sz="2400">
              <a:solidFill>
                <a:srgbClr val="000000"/>
              </a:solidFill>
              <a:latin typeface="Calibri"/>
              <a:ea typeface="Calibri"/>
              <a:cs typeface="Calibri"/>
              <a:sym typeface="Calibri"/>
            </a:endParaRPr>
          </a:p>
        </p:txBody>
      </p:sp>
      <p:sp>
        <p:nvSpPr>
          <p:cNvPr id="665" name="Google Shape;665;p85"/>
          <p:cNvSpPr txBox="1"/>
          <p:nvPr/>
        </p:nvSpPr>
        <p:spPr>
          <a:xfrm>
            <a:off x="1180075" y="2647425"/>
            <a:ext cx="817500" cy="48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100">
                <a:solidFill>
                  <a:schemeClr val="dk1"/>
                </a:solidFill>
                <a:latin typeface="Calibri"/>
                <a:ea typeface="Calibri"/>
                <a:cs typeface="Calibri"/>
                <a:sym typeface="Calibri"/>
              </a:rPr>
              <a:t>Tidal</a:t>
            </a:r>
            <a:endParaRPr sz="2100">
              <a:solidFill>
                <a:schemeClr val="dk1"/>
              </a:solidFill>
              <a:latin typeface="Calibri"/>
              <a:ea typeface="Calibri"/>
              <a:cs typeface="Calibri"/>
              <a:sym typeface="Calibri"/>
            </a:endParaRPr>
          </a:p>
        </p:txBody>
      </p:sp>
      <p:sp>
        <p:nvSpPr>
          <p:cNvPr id="666" name="Google Shape;666;p85"/>
          <p:cNvSpPr txBox="1"/>
          <p:nvPr/>
        </p:nvSpPr>
        <p:spPr>
          <a:xfrm>
            <a:off x="4059375" y="578038"/>
            <a:ext cx="1362000" cy="48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100">
                <a:solidFill>
                  <a:schemeClr val="dk1"/>
                </a:solidFill>
                <a:latin typeface="Calibri"/>
                <a:ea typeface="Calibri"/>
                <a:cs typeface="Calibri"/>
                <a:sym typeface="Calibri"/>
              </a:rPr>
              <a:t>Hydro</a:t>
            </a:r>
            <a:endParaRPr sz="2100">
              <a:solidFill>
                <a:schemeClr val="dk1"/>
              </a:solidFill>
              <a:latin typeface="Calibri"/>
              <a:ea typeface="Calibri"/>
              <a:cs typeface="Calibri"/>
              <a:sym typeface="Calibri"/>
            </a:endParaRPr>
          </a:p>
        </p:txBody>
      </p:sp>
      <p:sp>
        <p:nvSpPr>
          <p:cNvPr id="667" name="Google Shape;667;p85"/>
          <p:cNvSpPr txBox="1"/>
          <p:nvPr/>
        </p:nvSpPr>
        <p:spPr>
          <a:xfrm>
            <a:off x="7526275" y="2802038"/>
            <a:ext cx="1362000" cy="48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100">
                <a:solidFill>
                  <a:schemeClr val="dk1"/>
                </a:solidFill>
                <a:latin typeface="Calibri"/>
                <a:ea typeface="Calibri"/>
                <a:cs typeface="Calibri"/>
                <a:sym typeface="Calibri"/>
              </a:rPr>
              <a:t>Wind</a:t>
            </a:r>
            <a:endParaRPr sz="2100">
              <a:solidFill>
                <a:schemeClr val="dk1"/>
              </a:solidFill>
              <a:latin typeface="Calibri"/>
              <a:ea typeface="Calibri"/>
              <a:cs typeface="Calibri"/>
              <a:sym typeface="Calibri"/>
            </a:endParaRPr>
          </a:p>
        </p:txBody>
      </p:sp>
      <p:sp>
        <p:nvSpPr>
          <p:cNvPr id="668" name="Google Shape;668;p85"/>
          <p:cNvSpPr txBox="1"/>
          <p:nvPr/>
        </p:nvSpPr>
        <p:spPr>
          <a:xfrm>
            <a:off x="6267900" y="4214513"/>
            <a:ext cx="1362000" cy="48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100">
                <a:solidFill>
                  <a:schemeClr val="dk1"/>
                </a:solidFill>
                <a:latin typeface="Calibri"/>
                <a:ea typeface="Calibri"/>
                <a:cs typeface="Calibri"/>
                <a:sym typeface="Calibri"/>
              </a:rPr>
              <a:t>Kinetic</a:t>
            </a:r>
            <a:endParaRPr sz="2100">
              <a:solidFill>
                <a:schemeClr val="dk1"/>
              </a:solidFill>
              <a:latin typeface="Calibri"/>
              <a:ea typeface="Calibri"/>
              <a:cs typeface="Calibri"/>
              <a:sym typeface="Calibri"/>
            </a:endParaRPr>
          </a:p>
        </p:txBody>
      </p:sp>
      <p:pic>
        <p:nvPicPr>
          <p:cNvPr id="669" name="Google Shape;669;p85"/>
          <p:cNvPicPr preferRelativeResize="0"/>
          <p:nvPr/>
        </p:nvPicPr>
        <p:blipFill>
          <a:blip r:embed="rId7">
            <a:alphaModFix/>
          </a:blip>
          <a:stretch>
            <a:fillRect/>
          </a:stretch>
        </p:blipFill>
        <p:spPr>
          <a:xfrm>
            <a:off x="4251729" y="2417290"/>
            <a:ext cx="3157301" cy="3162372"/>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3" name="Shape 673"/>
        <p:cNvGrpSpPr/>
        <p:nvPr/>
      </p:nvGrpSpPr>
      <p:grpSpPr>
        <a:xfrm>
          <a:off x="0" y="0"/>
          <a:ext cx="0" cy="0"/>
          <a:chOff x="0" y="0"/>
          <a:chExt cx="0" cy="0"/>
        </a:xfrm>
      </p:grpSpPr>
      <p:pic>
        <p:nvPicPr>
          <p:cNvPr id="674" name="Google Shape;674;p86"/>
          <p:cNvPicPr preferRelativeResize="0"/>
          <p:nvPr/>
        </p:nvPicPr>
        <p:blipFill rotWithShape="1">
          <a:blip r:embed="rId3">
            <a:alphaModFix/>
          </a:blip>
          <a:srcRect b="0" l="0" r="4003" t="0"/>
          <a:stretch/>
        </p:blipFill>
        <p:spPr>
          <a:xfrm>
            <a:off x="1606588" y="872500"/>
            <a:ext cx="5930825" cy="4094974"/>
          </a:xfrm>
          <a:prstGeom prst="rect">
            <a:avLst/>
          </a:prstGeom>
          <a:noFill/>
          <a:ln>
            <a:noFill/>
          </a:ln>
        </p:spPr>
      </p:pic>
      <p:pic>
        <p:nvPicPr>
          <p:cNvPr id="675" name="Google Shape;675;p86"/>
          <p:cNvPicPr preferRelativeResize="0"/>
          <p:nvPr/>
        </p:nvPicPr>
        <p:blipFill>
          <a:blip r:embed="rId4">
            <a:alphaModFix/>
          </a:blip>
          <a:stretch>
            <a:fillRect/>
          </a:stretch>
        </p:blipFill>
        <p:spPr>
          <a:xfrm>
            <a:off x="6348025" y="390675"/>
            <a:ext cx="2377798" cy="730400"/>
          </a:xfrm>
          <a:prstGeom prst="rect">
            <a:avLst/>
          </a:prstGeom>
          <a:noFill/>
          <a:ln>
            <a:noFill/>
          </a:ln>
        </p:spPr>
      </p:pic>
      <p:pic>
        <p:nvPicPr>
          <p:cNvPr id="676" name="Google Shape;676;p86"/>
          <p:cNvPicPr preferRelativeResize="0"/>
          <p:nvPr/>
        </p:nvPicPr>
        <p:blipFill rotWithShape="1">
          <a:blip r:embed="rId5">
            <a:alphaModFix/>
          </a:blip>
          <a:srcRect b="0" l="0" r="0" t="0"/>
          <a:stretch/>
        </p:blipFill>
        <p:spPr>
          <a:xfrm>
            <a:off x="-628025" y="341675"/>
            <a:ext cx="3637648" cy="779400"/>
          </a:xfrm>
          <a:prstGeom prst="rect">
            <a:avLst/>
          </a:prstGeom>
          <a:noFill/>
          <a:ln>
            <a:noFill/>
          </a:ln>
        </p:spPr>
      </p:pic>
      <p:sp>
        <p:nvSpPr>
          <p:cNvPr id="677" name="Google Shape;677;p86"/>
          <p:cNvSpPr txBox="1"/>
          <p:nvPr>
            <p:ph type="title"/>
          </p:nvPr>
        </p:nvSpPr>
        <p:spPr>
          <a:xfrm>
            <a:off x="311700" y="445025"/>
            <a:ext cx="34314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Feel the power!</a:t>
            </a:r>
            <a:endParaRPr b="1">
              <a:latin typeface="Calibri"/>
              <a:ea typeface="Calibri"/>
              <a:cs typeface="Calibri"/>
              <a:sym typeface="Calibri"/>
            </a:endParaRPr>
          </a:p>
        </p:txBody>
      </p:sp>
      <p:sp>
        <p:nvSpPr>
          <p:cNvPr id="678" name="Google Shape;678;p86"/>
          <p:cNvSpPr txBox="1"/>
          <p:nvPr/>
        </p:nvSpPr>
        <p:spPr>
          <a:xfrm>
            <a:off x="6585000" y="505813"/>
            <a:ext cx="2182800" cy="508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900">
                <a:solidFill>
                  <a:schemeClr val="dk1"/>
                </a:solidFill>
                <a:latin typeface="Calibri"/>
                <a:ea typeface="Calibri"/>
                <a:cs typeface="Calibri"/>
                <a:sym typeface="Calibri"/>
              </a:rPr>
              <a:t>Kinetic movement</a:t>
            </a:r>
            <a:endParaRPr b="1" sz="1900">
              <a:solidFill>
                <a:schemeClr val="dk1"/>
              </a:solidFill>
              <a:latin typeface="Calibri"/>
              <a:ea typeface="Calibri"/>
              <a:cs typeface="Calibri"/>
              <a:sym typeface="Calibri"/>
            </a:endParaRPr>
          </a:p>
        </p:txBody>
      </p:sp>
      <p:pic>
        <p:nvPicPr>
          <p:cNvPr id="679" name="Google Shape;679;p86"/>
          <p:cNvPicPr preferRelativeResize="0"/>
          <p:nvPr/>
        </p:nvPicPr>
        <p:blipFill>
          <a:blip r:embed="rId6">
            <a:alphaModFix/>
          </a:blip>
          <a:stretch>
            <a:fillRect/>
          </a:stretch>
        </p:blipFill>
        <p:spPr>
          <a:xfrm>
            <a:off x="6176900" y="341675"/>
            <a:ext cx="489191" cy="715100"/>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3" name="Shape 683"/>
        <p:cNvGrpSpPr/>
        <p:nvPr/>
      </p:nvGrpSpPr>
      <p:grpSpPr>
        <a:xfrm>
          <a:off x="0" y="0"/>
          <a:ext cx="0" cy="0"/>
          <a:chOff x="0" y="0"/>
          <a:chExt cx="0" cy="0"/>
        </a:xfrm>
      </p:grpSpPr>
      <p:pic>
        <p:nvPicPr>
          <p:cNvPr id="684" name="Google Shape;684;p87"/>
          <p:cNvPicPr preferRelativeResize="0"/>
          <p:nvPr/>
        </p:nvPicPr>
        <p:blipFill>
          <a:blip r:embed="rId3">
            <a:alphaModFix/>
          </a:blip>
          <a:stretch>
            <a:fillRect/>
          </a:stretch>
        </p:blipFill>
        <p:spPr>
          <a:xfrm>
            <a:off x="923826" y="49050"/>
            <a:ext cx="7129708" cy="5040915"/>
          </a:xfrm>
          <a:prstGeom prst="rect">
            <a:avLst/>
          </a:prstGeom>
          <a:noFill/>
          <a:ln>
            <a:noFill/>
          </a:ln>
        </p:spPr>
      </p:pic>
      <p:pic>
        <p:nvPicPr>
          <p:cNvPr id="685" name="Google Shape;685;p87"/>
          <p:cNvPicPr preferRelativeResize="0"/>
          <p:nvPr/>
        </p:nvPicPr>
        <p:blipFill>
          <a:blip r:embed="rId4">
            <a:alphaModFix/>
          </a:blip>
          <a:stretch>
            <a:fillRect/>
          </a:stretch>
        </p:blipFill>
        <p:spPr>
          <a:xfrm>
            <a:off x="-253200" y="246600"/>
            <a:ext cx="2409325" cy="814150"/>
          </a:xfrm>
          <a:prstGeom prst="rect">
            <a:avLst/>
          </a:prstGeom>
          <a:noFill/>
          <a:ln>
            <a:noFill/>
          </a:ln>
        </p:spPr>
      </p:pic>
      <p:sp>
        <p:nvSpPr>
          <p:cNvPr id="686" name="Google Shape;686;p87"/>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Why wind?</a:t>
            </a:r>
            <a:endParaRPr b="1" sz="2400">
              <a:solidFill>
                <a:srgbClr val="000000"/>
              </a:solidFill>
              <a:latin typeface="Calibri"/>
              <a:ea typeface="Calibri"/>
              <a:cs typeface="Calibri"/>
              <a:sym typeface="Calibri"/>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0" name="Shape 690"/>
        <p:cNvGrpSpPr/>
        <p:nvPr/>
      </p:nvGrpSpPr>
      <p:grpSpPr>
        <a:xfrm>
          <a:off x="0" y="0"/>
          <a:ext cx="0" cy="0"/>
          <a:chOff x="0" y="0"/>
          <a:chExt cx="0" cy="0"/>
        </a:xfrm>
      </p:grpSpPr>
      <p:pic>
        <p:nvPicPr>
          <p:cNvPr id="691" name="Google Shape;691;p88"/>
          <p:cNvPicPr preferRelativeResize="0"/>
          <p:nvPr/>
        </p:nvPicPr>
        <p:blipFill>
          <a:blip r:embed="rId3">
            <a:alphaModFix/>
          </a:blip>
          <a:stretch>
            <a:fillRect/>
          </a:stretch>
        </p:blipFill>
        <p:spPr>
          <a:xfrm>
            <a:off x="-993950" y="246600"/>
            <a:ext cx="4009100" cy="814150"/>
          </a:xfrm>
          <a:prstGeom prst="rect">
            <a:avLst/>
          </a:prstGeom>
          <a:noFill/>
          <a:ln>
            <a:noFill/>
          </a:ln>
        </p:spPr>
      </p:pic>
      <p:sp>
        <p:nvSpPr>
          <p:cNvPr id="692" name="Google Shape;692;p88"/>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Wind in motion</a:t>
            </a:r>
            <a:endParaRPr b="1" sz="2400">
              <a:solidFill>
                <a:srgbClr val="000000"/>
              </a:solidFill>
              <a:latin typeface="Calibri"/>
              <a:ea typeface="Calibri"/>
              <a:cs typeface="Calibri"/>
              <a:sym typeface="Calibri"/>
            </a:endParaRPr>
          </a:p>
        </p:txBody>
      </p:sp>
      <p:pic>
        <p:nvPicPr>
          <p:cNvPr id="693" name="Google Shape;693;p88"/>
          <p:cNvPicPr preferRelativeResize="0"/>
          <p:nvPr/>
        </p:nvPicPr>
        <p:blipFill>
          <a:blip r:embed="rId4">
            <a:alphaModFix/>
          </a:blip>
          <a:stretch>
            <a:fillRect/>
          </a:stretch>
        </p:blipFill>
        <p:spPr>
          <a:xfrm>
            <a:off x="3519979" y="737250"/>
            <a:ext cx="3396734" cy="1834495"/>
          </a:xfrm>
          <a:prstGeom prst="rect">
            <a:avLst/>
          </a:prstGeom>
          <a:noFill/>
          <a:ln>
            <a:noFill/>
          </a:ln>
        </p:spPr>
      </p:pic>
      <p:pic>
        <p:nvPicPr>
          <p:cNvPr id="694" name="Google Shape;694;p88"/>
          <p:cNvPicPr preferRelativeResize="0"/>
          <p:nvPr/>
        </p:nvPicPr>
        <p:blipFill>
          <a:blip r:embed="rId5">
            <a:alphaModFix/>
          </a:blip>
          <a:stretch>
            <a:fillRect/>
          </a:stretch>
        </p:blipFill>
        <p:spPr>
          <a:xfrm>
            <a:off x="1134425" y="1671075"/>
            <a:ext cx="2385550" cy="2797150"/>
          </a:xfrm>
          <a:prstGeom prst="rect">
            <a:avLst/>
          </a:prstGeom>
          <a:noFill/>
          <a:ln>
            <a:noFill/>
          </a:ln>
        </p:spPr>
      </p:pic>
      <p:pic>
        <p:nvPicPr>
          <p:cNvPr id="695" name="Google Shape;695;p88"/>
          <p:cNvPicPr preferRelativeResize="0"/>
          <p:nvPr/>
        </p:nvPicPr>
        <p:blipFill>
          <a:blip r:embed="rId6">
            <a:alphaModFix/>
          </a:blip>
          <a:stretch>
            <a:fillRect/>
          </a:stretch>
        </p:blipFill>
        <p:spPr>
          <a:xfrm>
            <a:off x="4956325" y="2012574"/>
            <a:ext cx="3307524" cy="2709508"/>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9" name="Shape 699"/>
        <p:cNvGrpSpPr/>
        <p:nvPr/>
      </p:nvGrpSpPr>
      <p:grpSpPr>
        <a:xfrm>
          <a:off x="0" y="0"/>
          <a:ext cx="0" cy="0"/>
          <a:chOff x="0" y="0"/>
          <a:chExt cx="0" cy="0"/>
        </a:xfrm>
      </p:grpSpPr>
      <p:sp>
        <p:nvSpPr>
          <p:cNvPr id="700" name="Google Shape;700;p89"/>
          <p:cNvSpPr txBox="1"/>
          <p:nvPr>
            <p:ph type="title"/>
          </p:nvPr>
        </p:nvSpPr>
        <p:spPr>
          <a:xfrm>
            <a:off x="702575" y="3632244"/>
            <a:ext cx="7886700" cy="994200"/>
          </a:xfrm>
          <a:prstGeom prst="rect">
            <a:avLst/>
          </a:prstGeom>
        </p:spPr>
        <p:txBody>
          <a:bodyPr anchorCtr="0" anchor="ctr" bIns="34275" lIns="68575" spcFirstLastPara="1" rIns="68575" wrap="square" tIns="34275">
            <a:normAutofit/>
          </a:bodyPr>
          <a:lstStyle/>
          <a:p>
            <a:pPr indent="0" lvl="0" marL="0" rtl="0" algn="ctr">
              <a:lnSpc>
                <a:spcPct val="150000"/>
              </a:lnSpc>
              <a:spcBef>
                <a:spcPts val="0"/>
              </a:spcBef>
              <a:spcAft>
                <a:spcPts val="0"/>
              </a:spcAft>
              <a:buNone/>
            </a:pPr>
            <a:r>
              <a:rPr lang="en" sz="1800">
                <a:highlight>
                  <a:srgbClr val="FFFFFF"/>
                </a:highlight>
                <a:latin typeface="Calibri"/>
                <a:ea typeface="Calibri"/>
                <a:cs typeface="Calibri"/>
                <a:sym typeface="Calibri"/>
              </a:rPr>
              <a:t>Biomimicry comes from joining two Greek words, </a:t>
            </a:r>
            <a:r>
              <a:rPr lang="en" sz="1800" u="sng">
                <a:highlight>
                  <a:srgbClr val="FFFFFF"/>
                </a:highlight>
                <a:latin typeface="Calibri"/>
                <a:ea typeface="Calibri"/>
                <a:cs typeface="Calibri"/>
                <a:sym typeface="Calibri"/>
              </a:rPr>
              <a:t>bios</a:t>
            </a:r>
            <a:r>
              <a:rPr lang="en" sz="1800">
                <a:highlight>
                  <a:srgbClr val="FFFFFF"/>
                </a:highlight>
                <a:latin typeface="Calibri"/>
                <a:ea typeface="Calibri"/>
                <a:cs typeface="Calibri"/>
                <a:sym typeface="Calibri"/>
              </a:rPr>
              <a:t>, which means “life,” </a:t>
            </a:r>
            <a:endParaRPr sz="1800">
              <a:highlight>
                <a:srgbClr val="FFFFFF"/>
              </a:highlight>
              <a:latin typeface="Calibri"/>
              <a:ea typeface="Calibri"/>
              <a:cs typeface="Calibri"/>
              <a:sym typeface="Calibri"/>
            </a:endParaRPr>
          </a:p>
          <a:p>
            <a:pPr indent="0" lvl="0" marL="0" rtl="0" algn="ctr">
              <a:lnSpc>
                <a:spcPct val="150000"/>
              </a:lnSpc>
              <a:spcBef>
                <a:spcPts val="0"/>
              </a:spcBef>
              <a:spcAft>
                <a:spcPts val="0"/>
              </a:spcAft>
              <a:buNone/>
            </a:pPr>
            <a:r>
              <a:rPr lang="en" sz="1800">
                <a:highlight>
                  <a:srgbClr val="FFFFFF"/>
                </a:highlight>
                <a:latin typeface="Calibri"/>
                <a:ea typeface="Calibri"/>
                <a:cs typeface="Calibri"/>
                <a:sym typeface="Calibri"/>
              </a:rPr>
              <a:t>and </a:t>
            </a:r>
            <a:r>
              <a:rPr lang="en" sz="1800" u="sng">
                <a:highlight>
                  <a:srgbClr val="FFFFFF"/>
                </a:highlight>
                <a:latin typeface="Calibri"/>
                <a:ea typeface="Calibri"/>
                <a:cs typeface="Calibri"/>
                <a:sym typeface="Calibri"/>
              </a:rPr>
              <a:t>mimesis</a:t>
            </a:r>
            <a:r>
              <a:rPr lang="en" sz="1800">
                <a:highlight>
                  <a:srgbClr val="FFFFFF"/>
                </a:highlight>
                <a:latin typeface="Calibri"/>
                <a:ea typeface="Calibri"/>
                <a:cs typeface="Calibri"/>
                <a:sym typeface="Calibri"/>
              </a:rPr>
              <a:t>, which mean “to imitate.</a:t>
            </a:r>
            <a:endParaRPr sz="3300">
              <a:latin typeface="Calibri"/>
              <a:ea typeface="Calibri"/>
              <a:cs typeface="Calibri"/>
              <a:sym typeface="Calibri"/>
            </a:endParaRPr>
          </a:p>
        </p:txBody>
      </p:sp>
      <p:pic>
        <p:nvPicPr>
          <p:cNvPr id="701" name="Google Shape;701;p89"/>
          <p:cNvPicPr preferRelativeResize="0"/>
          <p:nvPr/>
        </p:nvPicPr>
        <p:blipFill rotWithShape="1">
          <a:blip r:embed="rId3">
            <a:alphaModFix/>
          </a:blip>
          <a:srcRect b="0" l="0" r="0" t="0"/>
          <a:stretch/>
        </p:blipFill>
        <p:spPr>
          <a:xfrm>
            <a:off x="-231700" y="360800"/>
            <a:ext cx="4937449" cy="779400"/>
          </a:xfrm>
          <a:prstGeom prst="rect">
            <a:avLst/>
          </a:prstGeom>
          <a:noFill/>
          <a:ln>
            <a:noFill/>
          </a:ln>
        </p:spPr>
      </p:pic>
      <p:sp>
        <p:nvSpPr>
          <p:cNvPr id="702" name="Google Shape;702;p89"/>
          <p:cNvSpPr txBox="1"/>
          <p:nvPr>
            <p:ph type="title"/>
          </p:nvPr>
        </p:nvSpPr>
        <p:spPr>
          <a:xfrm>
            <a:off x="311700" y="445025"/>
            <a:ext cx="4029300" cy="572700"/>
          </a:xfrm>
          <a:prstGeom prst="rect">
            <a:avLst/>
          </a:prstGeom>
          <a:noFill/>
        </p:spPr>
        <p:txBody>
          <a:bodyPr anchorCtr="0" anchor="ctr" bIns="34275" lIns="68575" spcFirstLastPara="1" rIns="68575" wrap="square" tIns="34275">
            <a:normAutofit/>
          </a:bodyPr>
          <a:lstStyle/>
          <a:p>
            <a:pPr indent="0" lvl="0" marL="0" rtl="0" algn="l">
              <a:spcBef>
                <a:spcPts val="0"/>
              </a:spcBef>
              <a:spcAft>
                <a:spcPts val="0"/>
              </a:spcAft>
              <a:buNone/>
            </a:pPr>
            <a:r>
              <a:rPr b="1" lang="en">
                <a:latin typeface="Calibri"/>
                <a:ea typeface="Calibri"/>
                <a:cs typeface="Calibri"/>
                <a:sym typeface="Calibri"/>
              </a:rPr>
              <a:t>Biomimicry - what’s that?</a:t>
            </a:r>
            <a:endParaRPr b="1">
              <a:latin typeface="Calibri"/>
              <a:ea typeface="Calibri"/>
              <a:cs typeface="Calibri"/>
              <a:sym typeface="Calibri"/>
            </a:endParaRPr>
          </a:p>
        </p:txBody>
      </p:sp>
      <p:pic>
        <p:nvPicPr>
          <p:cNvPr id="703" name="Google Shape;703;p89"/>
          <p:cNvPicPr preferRelativeResize="0"/>
          <p:nvPr/>
        </p:nvPicPr>
        <p:blipFill>
          <a:blip r:embed="rId4">
            <a:alphaModFix/>
          </a:blip>
          <a:stretch>
            <a:fillRect/>
          </a:stretch>
        </p:blipFill>
        <p:spPr>
          <a:xfrm>
            <a:off x="995575" y="1630400"/>
            <a:ext cx="7382374" cy="1795124"/>
          </a:xfrm>
          <a:prstGeom prst="rect">
            <a:avLst/>
          </a:prstGeom>
          <a:noFill/>
          <a:ln>
            <a:noFill/>
          </a:ln>
        </p:spPr>
      </p:pic>
      <p:pic>
        <p:nvPicPr>
          <p:cNvPr id="704" name="Google Shape;704;p89"/>
          <p:cNvPicPr preferRelativeResize="0"/>
          <p:nvPr/>
        </p:nvPicPr>
        <p:blipFill>
          <a:blip r:embed="rId5">
            <a:alphaModFix/>
          </a:blip>
          <a:stretch>
            <a:fillRect/>
          </a:stretch>
        </p:blipFill>
        <p:spPr>
          <a:xfrm>
            <a:off x="6760725" y="295152"/>
            <a:ext cx="1459150" cy="1335250"/>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8" name="Shape 708"/>
        <p:cNvGrpSpPr/>
        <p:nvPr/>
      </p:nvGrpSpPr>
      <p:grpSpPr>
        <a:xfrm>
          <a:off x="0" y="0"/>
          <a:ext cx="0" cy="0"/>
          <a:chOff x="0" y="0"/>
          <a:chExt cx="0" cy="0"/>
        </a:xfrm>
      </p:grpSpPr>
      <p:pic>
        <p:nvPicPr>
          <p:cNvPr id="709" name="Google Shape;709;p90"/>
          <p:cNvPicPr preferRelativeResize="0"/>
          <p:nvPr/>
        </p:nvPicPr>
        <p:blipFill>
          <a:blip r:embed="rId3">
            <a:alphaModFix/>
          </a:blip>
          <a:stretch>
            <a:fillRect/>
          </a:stretch>
        </p:blipFill>
        <p:spPr>
          <a:xfrm rot="147300">
            <a:off x="6815387" y="332300"/>
            <a:ext cx="1856500" cy="570277"/>
          </a:xfrm>
          <a:prstGeom prst="rect">
            <a:avLst/>
          </a:prstGeom>
          <a:noFill/>
          <a:ln>
            <a:noFill/>
          </a:ln>
        </p:spPr>
      </p:pic>
      <p:pic>
        <p:nvPicPr>
          <p:cNvPr id="710" name="Google Shape;710;p90"/>
          <p:cNvPicPr preferRelativeResize="0"/>
          <p:nvPr/>
        </p:nvPicPr>
        <p:blipFill rotWithShape="1">
          <a:blip r:embed="rId4">
            <a:alphaModFix/>
          </a:blip>
          <a:srcRect b="0" l="0" r="0" t="0"/>
          <a:stretch/>
        </p:blipFill>
        <p:spPr>
          <a:xfrm>
            <a:off x="-231700" y="360800"/>
            <a:ext cx="5695501" cy="779400"/>
          </a:xfrm>
          <a:prstGeom prst="rect">
            <a:avLst/>
          </a:prstGeom>
          <a:noFill/>
          <a:ln>
            <a:noFill/>
          </a:ln>
        </p:spPr>
      </p:pic>
      <p:sp>
        <p:nvSpPr>
          <p:cNvPr id="711" name="Google Shape;711;p90"/>
          <p:cNvSpPr txBox="1"/>
          <p:nvPr>
            <p:ph type="title"/>
          </p:nvPr>
        </p:nvSpPr>
        <p:spPr>
          <a:xfrm>
            <a:off x="311700" y="445025"/>
            <a:ext cx="49014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How can nature inspire invention?</a:t>
            </a:r>
            <a:endParaRPr b="1">
              <a:latin typeface="Calibri"/>
              <a:ea typeface="Calibri"/>
              <a:cs typeface="Calibri"/>
              <a:sym typeface="Calibri"/>
            </a:endParaRPr>
          </a:p>
        </p:txBody>
      </p:sp>
      <p:pic>
        <p:nvPicPr>
          <p:cNvPr id="712" name="Google Shape;712;p90"/>
          <p:cNvPicPr preferRelativeResize="0"/>
          <p:nvPr/>
        </p:nvPicPr>
        <p:blipFill>
          <a:blip r:embed="rId5">
            <a:alphaModFix/>
          </a:blip>
          <a:stretch>
            <a:fillRect/>
          </a:stretch>
        </p:blipFill>
        <p:spPr>
          <a:xfrm>
            <a:off x="349400" y="1017725"/>
            <a:ext cx="8445189" cy="4222595"/>
          </a:xfrm>
          <a:prstGeom prst="rect">
            <a:avLst/>
          </a:prstGeom>
          <a:noFill/>
          <a:ln>
            <a:noFill/>
          </a:ln>
        </p:spPr>
      </p:pic>
      <p:sp>
        <p:nvSpPr>
          <p:cNvPr id="713" name="Google Shape;713;p90"/>
          <p:cNvSpPr txBox="1"/>
          <p:nvPr/>
        </p:nvSpPr>
        <p:spPr>
          <a:xfrm>
            <a:off x="7094100" y="360800"/>
            <a:ext cx="14775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900">
                <a:solidFill>
                  <a:schemeClr val="dk1"/>
                </a:solidFill>
                <a:latin typeface="Calibri"/>
                <a:ea typeface="Calibri"/>
                <a:cs typeface="Calibri"/>
                <a:sym typeface="Calibri"/>
              </a:rPr>
              <a:t>Biomimicry</a:t>
            </a:r>
            <a:endParaRPr sz="1900">
              <a:solidFill>
                <a:schemeClr val="dk1"/>
              </a:solidFill>
              <a:latin typeface="Calibri"/>
              <a:ea typeface="Calibri"/>
              <a:cs typeface="Calibri"/>
              <a:sym typeface="Calibri"/>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7" name="Shape 717"/>
        <p:cNvGrpSpPr/>
        <p:nvPr/>
      </p:nvGrpSpPr>
      <p:grpSpPr>
        <a:xfrm>
          <a:off x="0" y="0"/>
          <a:ext cx="0" cy="0"/>
          <a:chOff x="0" y="0"/>
          <a:chExt cx="0" cy="0"/>
        </a:xfrm>
      </p:grpSpPr>
      <p:pic>
        <p:nvPicPr>
          <p:cNvPr id="718" name="Google Shape;718;p91"/>
          <p:cNvPicPr preferRelativeResize="0"/>
          <p:nvPr/>
        </p:nvPicPr>
        <p:blipFill rotWithShape="1">
          <a:blip r:embed="rId3">
            <a:alphaModFix/>
          </a:blip>
          <a:srcRect b="61281" l="55102" r="3962" t="4206"/>
          <a:stretch/>
        </p:blipFill>
        <p:spPr>
          <a:xfrm>
            <a:off x="167525" y="1281675"/>
            <a:ext cx="3810637" cy="1606426"/>
          </a:xfrm>
          <a:prstGeom prst="rect">
            <a:avLst/>
          </a:prstGeom>
          <a:noFill/>
          <a:ln>
            <a:noFill/>
          </a:ln>
        </p:spPr>
      </p:pic>
      <p:pic>
        <p:nvPicPr>
          <p:cNvPr id="719" name="Google Shape;719;p91"/>
          <p:cNvPicPr preferRelativeResize="0"/>
          <p:nvPr/>
        </p:nvPicPr>
        <p:blipFill rotWithShape="1">
          <a:blip r:embed="rId4">
            <a:alphaModFix/>
          </a:blip>
          <a:srcRect b="0" l="0" r="0" t="0"/>
          <a:stretch/>
        </p:blipFill>
        <p:spPr>
          <a:xfrm>
            <a:off x="-231700" y="360800"/>
            <a:ext cx="4978648" cy="779400"/>
          </a:xfrm>
          <a:prstGeom prst="rect">
            <a:avLst/>
          </a:prstGeom>
          <a:noFill/>
          <a:ln>
            <a:noFill/>
          </a:ln>
        </p:spPr>
      </p:pic>
      <p:sp>
        <p:nvSpPr>
          <p:cNvPr id="720" name="Google Shape;720;p91"/>
          <p:cNvSpPr txBox="1"/>
          <p:nvPr>
            <p:ph type="title"/>
          </p:nvPr>
        </p:nvSpPr>
        <p:spPr>
          <a:xfrm>
            <a:off x="311700" y="445025"/>
            <a:ext cx="49014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Wiggle, shake, hop, crawl….</a:t>
            </a:r>
            <a:endParaRPr b="1">
              <a:latin typeface="Calibri"/>
              <a:ea typeface="Calibri"/>
              <a:cs typeface="Calibri"/>
              <a:sym typeface="Calibri"/>
            </a:endParaRPr>
          </a:p>
        </p:txBody>
      </p:sp>
      <p:pic>
        <p:nvPicPr>
          <p:cNvPr id="721" name="Google Shape;721;p91"/>
          <p:cNvPicPr preferRelativeResize="0"/>
          <p:nvPr/>
        </p:nvPicPr>
        <p:blipFill rotWithShape="1">
          <a:blip r:embed="rId3">
            <a:alphaModFix/>
          </a:blip>
          <a:srcRect b="7206" l="55102" r="3962" t="46630"/>
          <a:stretch/>
        </p:blipFill>
        <p:spPr>
          <a:xfrm>
            <a:off x="755888" y="2770750"/>
            <a:ext cx="3743150" cy="2110725"/>
          </a:xfrm>
          <a:prstGeom prst="rect">
            <a:avLst/>
          </a:prstGeom>
          <a:noFill/>
          <a:ln>
            <a:noFill/>
          </a:ln>
        </p:spPr>
      </p:pic>
      <p:pic>
        <p:nvPicPr>
          <p:cNvPr id="722" name="Google Shape;722;p91"/>
          <p:cNvPicPr preferRelativeResize="0"/>
          <p:nvPr/>
        </p:nvPicPr>
        <p:blipFill>
          <a:blip r:embed="rId5">
            <a:alphaModFix/>
          </a:blip>
          <a:stretch>
            <a:fillRect/>
          </a:stretch>
        </p:blipFill>
        <p:spPr>
          <a:xfrm>
            <a:off x="3785924" y="1443575"/>
            <a:ext cx="4120202" cy="3184699"/>
          </a:xfrm>
          <a:prstGeom prst="rect">
            <a:avLst/>
          </a:prstGeom>
          <a:noFill/>
          <a:ln>
            <a:noFill/>
          </a:ln>
          <a:effectLst>
            <a:outerShdw blurRad="57150" rotWithShape="0" algn="bl" dir="5400000" dist="19050">
              <a:srgbClr val="000000">
                <a:alpha val="50000"/>
              </a:srgbClr>
            </a:outerShdw>
          </a:effectLst>
        </p:spPr>
      </p:pic>
      <p:pic>
        <p:nvPicPr>
          <p:cNvPr id="723" name="Google Shape;723;p91"/>
          <p:cNvPicPr preferRelativeResize="0"/>
          <p:nvPr/>
        </p:nvPicPr>
        <p:blipFill>
          <a:blip r:embed="rId6">
            <a:alphaModFix/>
          </a:blip>
          <a:stretch>
            <a:fillRect/>
          </a:stretch>
        </p:blipFill>
        <p:spPr>
          <a:xfrm>
            <a:off x="7857875" y="637924"/>
            <a:ext cx="937576" cy="1821500"/>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7" name="Shape 727"/>
        <p:cNvGrpSpPr/>
        <p:nvPr/>
      </p:nvGrpSpPr>
      <p:grpSpPr>
        <a:xfrm>
          <a:off x="0" y="0"/>
          <a:ext cx="0" cy="0"/>
          <a:chOff x="0" y="0"/>
          <a:chExt cx="0" cy="0"/>
        </a:xfrm>
      </p:grpSpPr>
      <p:pic>
        <p:nvPicPr>
          <p:cNvPr id="728" name="Google Shape;728;p92"/>
          <p:cNvPicPr preferRelativeResize="0"/>
          <p:nvPr/>
        </p:nvPicPr>
        <p:blipFill>
          <a:blip r:embed="rId3">
            <a:alphaModFix/>
          </a:blip>
          <a:stretch>
            <a:fillRect/>
          </a:stretch>
        </p:blipFill>
        <p:spPr>
          <a:xfrm>
            <a:off x="0" y="0"/>
            <a:ext cx="8602138" cy="483870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pic>
        <p:nvPicPr>
          <p:cNvPr id="255" name="Google Shape;255;p48"/>
          <p:cNvPicPr preferRelativeResize="0"/>
          <p:nvPr/>
        </p:nvPicPr>
        <p:blipFill>
          <a:blip r:embed="rId3">
            <a:alphaModFix/>
          </a:blip>
          <a:stretch>
            <a:fillRect/>
          </a:stretch>
        </p:blipFill>
        <p:spPr>
          <a:xfrm>
            <a:off x="-329325" y="154925"/>
            <a:ext cx="5348275" cy="781525"/>
          </a:xfrm>
          <a:prstGeom prst="rect">
            <a:avLst/>
          </a:prstGeom>
          <a:noFill/>
          <a:ln>
            <a:noFill/>
          </a:ln>
        </p:spPr>
      </p:pic>
      <p:sp>
        <p:nvSpPr>
          <p:cNvPr id="256" name="Google Shape;256;p48"/>
          <p:cNvSpPr txBox="1"/>
          <p:nvPr>
            <p:ph type="title"/>
          </p:nvPr>
        </p:nvSpPr>
        <p:spPr>
          <a:xfrm>
            <a:off x="235200" y="245000"/>
            <a:ext cx="45735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Michigan inventors are Grrrrrreat! </a:t>
            </a:r>
            <a:endParaRPr b="1" sz="2400">
              <a:latin typeface="Calibri"/>
              <a:ea typeface="Calibri"/>
              <a:cs typeface="Calibri"/>
              <a:sym typeface="Calibri"/>
            </a:endParaRPr>
          </a:p>
        </p:txBody>
      </p:sp>
      <p:pic>
        <p:nvPicPr>
          <p:cNvPr id="257" name="Google Shape;257;p48"/>
          <p:cNvPicPr preferRelativeResize="0"/>
          <p:nvPr/>
        </p:nvPicPr>
        <p:blipFill rotWithShape="1">
          <a:blip r:embed="rId4">
            <a:alphaModFix/>
          </a:blip>
          <a:srcRect b="12961" l="59589" r="33805" t="72210"/>
          <a:stretch/>
        </p:blipFill>
        <p:spPr>
          <a:xfrm>
            <a:off x="2261975" y="1227225"/>
            <a:ext cx="1050230" cy="1178849"/>
          </a:xfrm>
          <a:prstGeom prst="rect">
            <a:avLst/>
          </a:prstGeom>
          <a:noFill/>
          <a:ln>
            <a:noFill/>
          </a:ln>
        </p:spPr>
      </p:pic>
      <p:sp>
        <p:nvSpPr>
          <p:cNvPr id="258" name="Google Shape;258;p48"/>
          <p:cNvSpPr txBox="1"/>
          <p:nvPr/>
        </p:nvSpPr>
        <p:spPr>
          <a:xfrm>
            <a:off x="944939" y="1232288"/>
            <a:ext cx="2158800" cy="44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Lightbulbs!</a:t>
            </a:r>
            <a:endParaRPr b="1" sz="1600"/>
          </a:p>
        </p:txBody>
      </p:sp>
      <p:sp>
        <p:nvSpPr>
          <p:cNvPr id="259" name="Google Shape;259;p48"/>
          <p:cNvSpPr txBox="1"/>
          <p:nvPr/>
        </p:nvSpPr>
        <p:spPr>
          <a:xfrm>
            <a:off x="669250" y="2345300"/>
            <a:ext cx="2434500" cy="85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Cars!</a:t>
            </a:r>
            <a:endParaRPr b="1" sz="1600"/>
          </a:p>
        </p:txBody>
      </p:sp>
      <p:sp>
        <p:nvSpPr>
          <p:cNvPr id="260" name="Google Shape;260;p48"/>
          <p:cNvSpPr txBox="1"/>
          <p:nvPr/>
        </p:nvSpPr>
        <p:spPr>
          <a:xfrm>
            <a:off x="2949175" y="4111875"/>
            <a:ext cx="1527900" cy="623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Road lines</a:t>
            </a:r>
            <a:endParaRPr b="1" sz="1600"/>
          </a:p>
        </p:txBody>
      </p:sp>
      <p:sp>
        <p:nvSpPr>
          <p:cNvPr id="261" name="Google Shape;261;p48"/>
          <p:cNvSpPr txBox="1"/>
          <p:nvPr/>
        </p:nvSpPr>
        <p:spPr>
          <a:xfrm>
            <a:off x="7428925" y="2459438"/>
            <a:ext cx="1803000" cy="623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Fiber Optic</a:t>
            </a:r>
            <a:endParaRPr b="1" sz="1600"/>
          </a:p>
        </p:txBody>
      </p:sp>
      <p:sp>
        <p:nvSpPr>
          <p:cNvPr id="262" name="Google Shape;262;p48"/>
          <p:cNvSpPr txBox="1"/>
          <p:nvPr/>
        </p:nvSpPr>
        <p:spPr>
          <a:xfrm>
            <a:off x="6300375" y="3197000"/>
            <a:ext cx="1803000" cy="623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Weekends!</a:t>
            </a:r>
            <a:endParaRPr b="1" sz="1600"/>
          </a:p>
        </p:txBody>
      </p:sp>
      <p:sp>
        <p:nvSpPr>
          <p:cNvPr id="263" name="Google Shape;263;p48"/>
          <p:cNvSpPr txBox="1"/>
          <p:nvPr/>
        </p:nvSpPr>
        <p:spPr>
          <a:xfrm>
            <a:off x="6455525" y="313050"/>
            <a:ext cx="1803000" cy="623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Baby food</a:t>
            </a:r>
            <a:endParaRPr b="1" sz="1600"/>
          </a:p>
        </p:txBody>
      </p:sp>
      <p:sp>
        <p:nvSpPr>
          <p:cNvPr id="264" name="Google Shape;264;p48"/>
          <p:cNvSpPr txBox="1"/>
          <p:nvPr/>
        </p:nvSpPr>
        <p:spPr>
          <a:xfrm>
            <a:off x="3967488" y="1049125"/>
            <a:ext cx="1209000" cy="623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Cereal </a:t>
            </a:r>
            <a:endParaRPr b="1" sz="1600"/>
          </a:p>
        </p:txBody>
      </p:sp>
      <p:pic>
        <p:nvPicPr>
          <p:cNvPr id="265" name="Google Shape;265;p48"/>
          <p:cNvPicPr preferRelativeResize="0"/>
          <p:nvPr/>
        </p:nvPicPr>
        <p:blipFill rotWithShape="1">
          <a:blip r:embed="rId5">
            <a:alphaModFix/>
          </a:blip>
          <a:srcRect b="31566" l="24964" r="18194" t="18994"/>
          <a:stretch/>
        </p:blipFill>
        <p:spPr>
          <a:xfrm>
            <a:off x="5901028" y="817700"/>
            <a:ext cx="1527900" cy="851674"/>
          </a:xfrm>
          <a:prstGeom prst="rect">
            <a:avLst/>
          </a:prstGeom>
          <a:noFill/>
          <a:ln>
            <a:noFill/>
          </a:ln>
        </p:spPr>
      </p:pic>
      <p:pic>
        <p:nvPicPr>
          <p:cNvPr id="266" name="Google Shape;266;p48"/>
          <p:cNvPicPr preferRelativeResize="0"/>
          <p:nvPr/>
        </p:nvPicPr>
        <p:blipFill>
          <a:blip r:embed="rId6">
            <a:alphaModFix/>
          </a:blip>
          <a:stretch>
            <a:fillRect/>
          </a:stretch>
        </p:blipFill>
        <p:spPr>
          <a:xfrm>
            <a:off x="298150" y="2898925"/>
            <a:ext cx="4093302" cy="851675"/>
          </a:xfrm>
          <a:prstGeom prst="rect">
            <a:avLst/>
          </a:prstGeom>
          <a:noFill/>
          <a:ln>
            <a:noFill/>
          </a:ln>
        </p:spPr>
      </p:pic>
      <p:pic>
        <p:nvPicPr>
          <p:cNvPr id="267" name="Google Shape;267;p48"/>
          <p:cNvPicPr preferRelativeResize="0"/>
          <p:nvPr/>
        </p:nvPicPr>
        <p:blipFill rotWithShape="1">
          <a:blip r:embed="rId7">
            <a:alphaModFix/>
          </a:blip>
          <a:srcRect b="0" l="0" r="22372" t="14383"/>
          <a:stretch/>
        </p:blipFill>
        <p:spPr>
          <a:xfrm>
            <a:off x="5550850" y="1885836"/>
            <a:ext cx="2043848" cy="1094701"/>
          </a:xfrm>
          <a:prstGeom prst="rect">
            <a:avLst/>
          </a:prstGeom>
          <a:noFill/>
          <a:ln>
            <a:noFill/>
          </a:ln>
        </p:spPr>
      </p:pic>
      <p:pic>
        <p:nvPicPr>
          <p:cNvPr id="268" name="Google Shape;268;p48"/>
          <p:cNvPicPr preferRelativeResize="0"/>
          <p:nvPr/>
        </p:nvPicPr>
        <p:blipFill rotWithShape="1">
          <a:blip r:embed="rId8">
            <a:alphaModFix/>
          </a:blip>
          <a:srcRect b="57097" l="7178" r="77521" t="13080"/>
          <a:stretch/>
        </p:blipFill>
        <p:spPr>
          <a:xfrm>
            <a:off x="3945877" y="1486775"/>
            <a:ext cx="1113027" cy="1533899"/>
          </a:xfrm>
          <a:prstGeom prst="rect">
            <a:avLst/>
          </a:prstGeom>
          <a:noFill/>
          <a:ln>
            <a:noFill/>
          </a:ln>
        </p:spPr>
      </p:pic>
      <p:pic>
        <p:nvPicPr>
          <p:cNvPr id="269" name="Google Shape;269;p48"/>
          <p:cNvPicPr preferRelativeResize="0"/>
          <p:nvPr/>
        </p:nvPicPr>
        <p:blipFill rotWithShape="1">
          <a:blip r:embed="rId9">
            <a:alphaModFix/>
          </a:blip>
          <a:srcRect b="36613" l="69127" r="14661" t="38469"/>
          <a:stretch/>
        </p:blipFill>
        <p:spPr>
          <a:xfrm>
            <a:off x="6693138" y="3607650"/>
            <a:ext cx="1179310" cy="1281599"/>
          </a:xfrm>
          <a:prstGeom prst="rect">
            <a:avLst/>
          </a:prstGeom>
          <a:noFill/>
          <a:ln>
            <a:noFill/>
          </a:ln>
        </p:spPr>
      </p:pic>
      <p:pic>
        <p:nvPicPr>
          <p:cNvPr id="270" name="Google Shape;270;p48"/>
          <p:cNvPicPr preferRelativeResize="0"/>
          <p:nvPr/>
        </p:nvPicPr>
        <p:blipFill rotWithShape="1">
          <a:blip r:embed="rId10">
            <a:alphaModFix/>
          </a:blip>
          <a:srcRect b="13779" l="50686" r="28311" t="59143"/>
          <a:stretch/>
        </p:blipFill>
        <p:spPr>
          <a:xfrm>
            <a:off x="4085401" y="3433291"/>
            <a:ext cx="1527900" cy="1392701"/>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732" name="Shape 732"/>
        <p:cNvGrpSpPr/>
        <p:nvPr/>
      </p:nvGrpSpPr>
      <p:grpSpPr>
        <a:xfrm>
          <a:off x="0" y="0"/>
          <a:ext cx="0" cy="0"/>
          <a:chOff x="0" y="0"/>
          <a:chExt cx="0" cy="0"/>
        </a:xfrm>
      </p:grpSpPr>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6" name="Shape 736"/>
        <p:cNvGrpSpPr/>
        <p:nvPr/>
      </p:nvGrpSpPr>
      <p:grpSpPr>
        <a:xfrm>
          <a:off x="0" y="0"/>
          <a:ext cx="0" cy="0"/>
          <a:chOff x="0" y="0"/>
          <a:chExt cx="0" cy="0"/>
        </a:xfrm>
      </p:grpSpPr>
      <p:pic>
        <p:nvPicPr>
          <p:cNvPr id="737" name="Google Shape;737;p94"/>
          <p:cNvPicPr preferRelativeResize="0"/>
          <p:nvPr/>
        </p:nvPicPr>
        <p:blipFill>
          <a:blip r:embed="rId3">
            <a:alphaModFix/>
          </a:blip>
          <a:stretch>
            <a:fillRect/>
          </a:stretch>
        </p:blipFill>
        <p:spPr>
          <a:xfrm>
            <a:off x="-1902596" y="246600"/>
            <a:ext cx="4526675" cy="814150"/>
          </a:xfrm>
          <a:prstGeom prst="rect">
            <a:avLst/>
          </a:prstGeom>
          <a:noFill/>
          <a:ln>
            <a:noFill/>
          </a:ln>
        </p:spPr>
      </p:pic>
      <p:sp>
        <p:nvSpPr>
          <p:cNvPr id="738" name="Google Shape;738;p94"/>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Genius ideas </a:t>
            </a:r>
            <a:endParaRPr b="1" sz="2400">
              <a:solidFill>
                <a:srgbClr val="000000"/>
              </a:solidFill>
              <a:latin typeface="Calibri"/>
              <a:ea typeface="Calibri"/>
              <a:cs typeface="Calibri"/>
              <a:sym typeface="Calibri"/>
            </a:endParaRPr>
          </a:p>
        </p:txBody>
      </p:sp>
      <p:pic>
        <p:nvPicPr>
          <p:cNvPr id="739" name="Google Shape;739;p94"/>
          <p:cNvPicPr preferRelativeResize="0"/>
          <p:nvPr/>
        </p:nvPicPr>
        <p:blipFill>
          <a:blip r:embed="rId4">
            <a:alphaModFix/>
          </a:blip>
          <a:stretch>
            <a:fillRect/>
          </a:stretch>
        </p:blipFill>
        <p:spPr>
          <a:xfrm>
            <a:off x="4218450" y="768051"/>
            <a:ext cx="4158300" cy="2771523"/>
          </a:xfrm>
          <a:prstGeom prst="rect">
            <a:avLst/>
          </a:prstGeom>
          <a:noFill/>
          <a:ln>
            <a:noFill/>
          </a:ln>
          <a:effectLst>
            <a:outerShdw blurRad="57150" rotWithShape="0" algn="bl" dir="5400000" dist="19050">
              <a:srgbClr val="000000">
                <a:alpha val="50000"/>
              </a:srgbClr>
            </a:outerShdw>
          </a:effectLst>
        </p:spPr>
      </p:pic>
      <p:pic>
        <p:nvPicPr>
          <p:cNvPr id="740" name="Google Shape;740;p94"/>
          <p:cNvPicPr preferRelativeResize="0"/>
          <p:nvPr/>
        </p:nvPicPr>
        <p:blipFill>
          <a:blip r:embed="rId5">
            <a:alphaModFix/>
          </a:blip>
          <a:stretch>
            <a:fillRect/>
          </a:stretch>
        </p:blipFill>
        <p:spPr>
          <a:xfrm>
            <a:off x="1305874" y="1283224"/>
            <a:ext cx="2325274" cy="2325274"/>
          </a:xfrm>
          <a:prstGeom prst="rect">
            <a:avLst/>
          </a:prstGeom>
          <a:noFill/>
          <a:ln>
            <a:noFill/>
          </a:ln>
          <a:effectLst>
            <a:outerShdw blurRad="57150" rotWithShape="0" algn="bl" dir="5400000" dist="19050">
              <a:srgbClr val="000000">
                <a:alpha val="50000"/>
              </a:srgbClr>
            </a:outerShdw>
          </a:effectLst>
        </p:spPr>
      </p:pic>
      <p:pic>
        <p:nvPicPr>
          <p:cNvPr id="741" name="Google Shape;741;p94"/>
          <p:cNvPicPr preferRelativeResize="0"/>
          <p:nvPr/>
        </p:nvPicPr>
        <p:blipFill>
          <a:blip r:embed="rId6">
            <a:alphaModFix/>
          </a:blip>
          <a:stretch>
            <a:fillRect/>
          </a:stretch>
        </p:blipFill>
        <p:spPr>
          <a:xfrm>
            <a:off x="3060100" y="1484337"/>
            <a:ext cx="1648950" cy="1215950"/>
          </a:xfrm>
          <a:prstGeom prst="rect">
            <a:avLst/>
          </a:prstGeom>
          <a:noFill/>
          <a:ln>
            <a:noFill/>
          </a:ln>
        </p:spPr>
      </p:pic>
      <p:sp>
        <p:nvSpPr>
          <p:cNvPr id="742" name="Google Shape;742;p94"/>
          <p:cNvSpPr txBox="1"/>
          <p:nvPr/>
        </p:nvSpPr>
        <p:spPr>
          <a:xfrm>
            <a:off x="640500" y="4143875"/>
            <a:ext cx="7863000" cy="637800"/>
          </a:xfrm>
          <a:prstGeom prst="rect">
            <a:avLst/>
          </a:prstGeom>
          <a:no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rPr i="1" lang="en" sz="1600">
                <a:solidFill>
                  <a:schemeClr val="dk1"/>
                </a:solidFill>
                <a:highlight>
                  <a:srgbClr val="FFFFFF"/>
                </a:highlight>
                <a:latin typeface="Calibri"/>
                <a:ea typeface="Calibri"/>
                <a:cs typeface="Calibri"/>
                <a:sym typeface="Calibri"/>
              </a:rPr>
              <a:t>“It uses jaw movement. When you talk it powers things. It's saving energy and keeping the planet alive. Ideal for Moms and Dads that like to chat.”</a:t>
            </a:r>
            <a:endParaRPr i="1" sz="2000">
              <a:solidFill>
                <a:schemeClr val="dk2"/>
              </a:solidFill>
              <a:latin typeface="Calibri"/>
              <a:ea typeface="Calibri"/>
              <a:cs typeface="Calibri"/>
              <a:sym typeface="Calibri"/>
            </a:endParaRPr>
          </a:p>
        </p:txBody>
      </p:sp>
      <p:sp>
        <p:nvSpPr>
          <p:cNvPr id="743" name="Google Shape;743;p94"/>
          <p:cNvSpPr txBox="1"/>
          <p:nvPr/>
        </p:nvSpPr>
        <p:spPr>
          <a:xfrm>
            <a:off x="658125" y="3701100"/>
            <a:ext cx="54936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solidFill>
                  <a:schemeClr val="dk1"/>
                </a:solidFill>
                <a:latin typeface="Calibri"/>
                <a:ea typeface="Calibri"/>
                <a:cs typeface="Calibri"/>
                <a:sym typeface="Calibri"/>
              </a:rPr>
              <a:t>Jaw-o-metre 2000, by Ruby age 9. From England </a:t>
            </a:r>
            <a:endParaRPr b="1" sz="2000">
              <a:solidFill>
                <a:schemeClr val="dk1"/>
              </a:solidFill>
              <a:latin typeface="Calibri"/>
              <a:ea typeface="Calibri"/>
              <a:cs typeface="Calibri"/>
              <a:sym typeface="Calibri"/>
            </a:endParaRPr>
          </a:p>
        </p:txBody>
      </p:sp>
      <p:sp>
        <p:nvSpPr>
          <p:cNvPr id="744" name="Google Shape;744;p94">
            <a:hlinkClick r:id="rId7"/>
          </p:cNvPr>
          <p:cNvSpPr/>
          <p:nvPr/>
        </p:nvSpPr>
        <p:spPr>
          <a:xfrm rot="5400000">
            <a:off x="5846850" y="1667475"/>
            <a:ext cx="942000" cy="808500"/>
          </a:xfrm>
          <a:prstGeom prst="triangle">
            <a:avLst>
              <a:gd fmla="val 50000" name="adj"/>
            </a:avLst>
          </a:prstGeom>
          <a:solidFill>
            <a:srgbClr val="F8C013"/>
          </a:solidFill>
          <a:ln cap="flat" cmpd="sng" w="2857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745" name="Google Shape;745;p94"/>
          <p:cNvPicPr preferRelativeResize="0"/>
          <p:nvPr/>
        </p:nvPicPr>
        <p:blipFill>
          <a:blip r:embed="rId8">
            <a:alphaModFix/>
          </a:blip>
          <a:stretch>
            <a:fillRect/>
          </a:stretch>
        </p:blipFill>
        <p:spPr>
          <a:xfrm rot="-1666852">
            <a:off x="6053025" y="734841"/>
            <a:ext cx="1648949" cy="290985"/>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9" name="Shape 749"/>
        <p:cNvGrpSpPr/>
        <p:nvPr/>
      </p:nvGrpSpPr>
      <p:grpSpPr>
        <a:xfrm>
          <a:off x="0" y="0"/>
          <a:ext cx="0" cy="0"/>
          <a:chOff x="0" y="0"/>
          <a:chExt cx="0" cy="0"/>
        </a:xfrm>
      </p:grpSpPr>
      <p:pic>
        <p:nvPicPr>
          <p:cNvPr id="750" name="Google Shape;750;p95"/>
          <p:cNvPicPr preferRelativeResize="0"/>
          <p:nvPr/>
        </p:nvPicPr>
        <p:blipFill rotWithShape="1">
          <a:blip r:embed="rId3">
            <a:alphaModFix/>
          </a:blip>
          <a:srcRect b="3130" l="1756" r="43016" t="21968"/>
          <a:stretch/>
        </p:blipFill>
        <p:spPr>
          <a:xfrm>
            <a:off x="1456697" y="1107325"/>
            <a:ext cx="2561156" cy="2414650"/>
          </a:xfrm>
          <a:prstGeom prst="rect">
            <a:avLst/>
          </a:prstGeom>
          <a:noFill/>
          <a:ln>
            <a:noFill/>
          </a:ln>
          <a:effectLst>
            <a:outerShdw blurRad="57150" rotWithShape="0" algn="bl" dir="5400000" dist="19050">
              <a:srgbClr val="000000">
                <a:alpha val="50000"/>
              </a:srgbClr>
            </a:outerShdw>
          </a:effectLst>
        </p:spPr>
      </p:pic>
      <p:pic>
        <p:nvPicPr>
          <p:cNvPr id="751" name="Google Shape;751;p95"/>
          <p:cNvPicPr preferRelativeResize="0"/>
          <p:nvPr/>
        </p:nvPicPr>
        <p:blipFill>
          <a:blip r:embed="rId4">
            <a:alphaModFix/>
          </a:blip>
          <a:stretch>
            <a:fillRect/>
          </a:stretch>
        </p:blipFill>
        <p:spPr>
          <a:xfrm>
            <a:off x="4572000" y="940025"/>
            <a:ext cx="2915168" cy="2536174"/>
          </a:xfrm>
          <a:prstGeom prst="rect">
            <a:avLst/>
          </a:prstGeom>
          <a:noFill/>
          <a:ln>
            <a:noFill/>
          </a:ln>
          <a:effectLst>
            <a:outerShdw blurRad="57150" rotWithShape="0" algn="bl" dir="5400000" dist="19050">
              <a:srgbClr val="000000">
                <a:alpha val="50000"/>
              </a:srgbClr>
            </a:outerShdw>
          </a:effectLst>
        </p:spPr>
      </p:pic>
      <p:pic>
        <p:nvPicPr>
          <p:cNvPr id="752" name="Google Shape;752;p95"/>
          <p:cNvPicPr preferRelativeResize="0"/>
          <p:nvPr/>
        </p:nvPicPr>
        <p:blipFill>
          <a:blip r:embed="rId5">
            <a:alphaModFix/>
          </a:blip>
          <a:stretch>
            <a:fillRect/>
          </a:stretch>
        </p:blipFill>
        <p:spPr>
          <a:xfrm>
            <a:off x="-1902596" y="246600"/>
            <a:ext cx="4526675" cy="814150"/>
          </a:xfrm>
          <a:prstGeom prst="rect">
            <a:avLst/>
          </a:prstGeom>
          <a:noFill/>
          <a:ln>
            <a:noFill/>
          </a:ln>
        </p:spPr>
      </p:pic>
      <p:sp>
        <p:nvSpPr>
          <p:cNvPr id="753" name="Google Shape;753;p95"/>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Genius ideas </a:t>
            </a:r>
            <a:endParaRPr b="1" sz="2400">
              <a:solidFill>
                <a:srgbClr val="000000"/>
              </a:solidFill>
              <a:latin typeface="Calibri"/>
              <a:ea typeface="Calibri"/>
              <a:cs typeface="Calibri"/>
              <a:sym typeface="Calibri"/>
            </a:endParaRPr>
          </a:p>
        </p:txBody>
      </p:sp>
      <p:pic>
        <p:nvPicPr>
          <p:cNvPr id="754" name="Google Shape;754;p95"/>
          <p:cNvPicPr preferRelativeResize="0"/>
          <p:nvPr/>
        </p:nvPicPr>
        <p:blipFill>
          <a:blip r:embed="rId6">
            <a:alphaModFix/>
          </a:blip>
          <a:stretch>
            <a:fillRect/>
          </a:stretch>
        </p:blipFill>
        <p:spPr>
          <a:xfrm>
            <a:off x="3677725" y="2056815"/>
            <a:ext cx="1295925" cy="955625"/>
          </a:xfrm>
          <a:prstGeom prst="rect">
            <a:avLst/>
          </a:prstGeom>
          <a:noFill/>
          <a:ln>
            <a:noFill/>
          </a:ln>
        </p:spPr>
      </p:pic>
      <p:sp>
        <p:nvSpPr>
          <p:cNvPr id="755" name="Google Shape;755;p95"/>
          <p:cNvSpPr txBox="1"/>
          <p:nvPr/>
        </p:nvSpPr>
        <p:spPr>
          <a:xfrm>
            <a:off x="640500" y="4183550"/>
            <a:ext cx="7863000" cy="637800"/>
          </a:xfrm>
          <a:prstGeom prst="rect">
            <a:avLst/>
          </a:prstGeom>
          <a:no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rPr i="1" lang="en" sz="1300">
                <a:solidFill>
                  <a:srgbClr val="171717"/>
                </a:solidFill>
                <a:highlight>
                  <a:srgbClr val="FFFFFF"/>
                </a:highlight>
                <a:latin typeface="Calibri"/>
                <a:ea typeface="Calibri"/>
                <a:cs typeface="Calibri"/>
                <a:sym typeface="Calibri"/>
              </a:rPr>
              <a:t>“A chair designed for the disabled with wings helps to fly away from the crowds, cars, stairs and buses. A disabled person can easily move from place to place. This invention made me think about the happiness of the disabled.”</a:t>
            </a:r>
            <a:endParaRPr i="1" sz="1200">
              <a:solidFill>
                <a:schemeClr val="dk1"/>
              </a:solidFill>
              <a:highlight>
                <a:srgbClr val="FFFFFF"/>
              </a:highlight>
              <a:latin typeface="Calibri"/>
              <a:ea typeface="Calibri"/>
              <a:cs typeface="Calibri"/>
              <a:sym typeface="Calibri"/>
            </a:endParaRPr>
          </a:p>
        </p:txBody>
      </p:sp>
      <p:sp>
        <p:nvSpPr>
          <p:cNvPr id="756" name="Google Shape;756;p95"/>
          <p:cNvSpPr txBox="1"/>
          <p:nvPr/>
        </p:nvSpPr>
        <p:spPr>
          <a:xfrm>
            <a:off x="658125" y="3689275"/>
            <a:ext cx="68556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solidFill>
                  <a:schemeClr val="dk1"/>
                </a:solidFill>
                <a:latin typeface="Calibri"/>
                <a:ea typeface="Calibri"/>
                <a:cs typeface="Calibri"/>
                <a:sym typeface="Calibri"/>
              </a:rPr>
              <a:t>Miracle Chair</a:t>
            </a:r>
            <a:r>
              <a:rPr b="1" lang="en" sz="2000">
                <a:solidFill>
                  <a:schemeClr val="dk1"/>
                </a:solidFill>
                <a:latin typeface="Calibri"/>
                <a:ea typeface="Calibri"/>
                <a:cs typeface="Calibri"/>
                <a:sym typeface="Calibri"/>
              </a:rPr>
              <a:t>, by Sahila age 12. From the United Arab Emirates</a:t>
            </a:r>
            <a:endParaRPr b="1" sz="2000">
              <a:solidFill>
                <a:schemeClr val="dk1"/>
              </a:solidFill>
              <a:latin typeface="Calibri"/>
              <a:ea typeface="Calibri"/>
              <a:cs typeface="Calibri"/>
              <a:sym typeface="Calibri"/>
            </a:endParaRPr>
          </a:p>
        </p:txBody>
      </p:sp>
      <p:pic>
        <p:nvPicPr>
          <p:cNvPr id="757" name="Google Shape;757;p95"/>
          <p:cNvPicPr preferRelativeResize="0"/>
          <p:nvPr/>
        </p:nvPicPr>
        <p:blipFill>
          <a:blip r:embed="rId7">
            <a:alphaModFix/>
          </a:blip>
          <a:stretch>
            <a:fillRect/>
          </a:stretch>
        </p:blipFill>
        <p:spPr>
          <a:xfrm>
            <a:off x="6499351" y="180450"/>
            <a:ext cx="2391975" cy="1407050"/>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1" name="Shape 761"/>
        <p:cNvGrpSpPr/>
        <p:nvPr/>
      </p:nvGrpSpPr>
      <p:grpSpPr>
        <a:xfrm>
          <a:off x="0" y="0"/>
          <a:ext cx="0" cy="0"/>
          <a:chOff x="0" y="0"/>
          <a:chExt cx="0" cy="0"/>
        </a:xfrm>
      </p:grpSpPr>
      <p:pic>
        <p:nvPicPr>
          <p:cNvPr id="762" name="Google Shape;762;p96"/>
          <p:cNvPicPr preferRelativeResize="0"/>
          <p:nvPr/>
        </p:nvPicPr>
        <p:blipFill>
          <a:blip r:embed="rId3">
            <a:alphaModFix/>
          </a:blip>
          <a:stretch>
            <a:fillRect/>
          </a:stretch>
        </p:blipFill>
        <p:spPr>
          <a:xfrm>
            <a:off x="4716925" y="1157825"/>
            <a:ext cx="3470502" cy="2313650"/>
          </a:xfrm>
          <a:prstGeom prst="rect">
            <a:avLst/>
          </a:prstGeom>
          <a:noFill/>
          <a:ln>
            <a:noFill/>
          </a:ln>
          <a:effectLst>
            <a:outerShdw blurRad="57150" rotWithShape="0" algn="bl" dir="5400000" dist="19050">
              <a:srgbClr val="000000">
                <a:alpha val="50000"/>
              </a:srgbClr>
            </a:outerShdw>
          </a:effectLst>
        </p:spPr>
      </p:pic>
      <p:pic>
        <p:nvPicPr>
          <p:cNvPr id="763" name="Google Shape;763;p96"/>
          <p:cNvPicPr preferRelativeResize="0"/>
          <p:nvPr/>
        </p:nvPicPr>
        <p:blipFill>
          <a:blip r:embed="rId4">
            <a:alphaModFix/>
          </a:blip>
          <a:stretch>
            <a:fillRect/>
          </a:stretch>
        </p:blipFill>
        <p:spPr>
          <a:xfrm>
            <a:off x="1823400" y="1278650"/>
            <a:ext cx="2436475" cy="2192825"/>
          </a:xfrm>
          <a:prstGeom prst="rect">
            <a:avLst/>
          </a:prstGeom>
          <a:noFill/>
          <a:ln>
            <a:noFill/>
          </a:ln>
          <a:effectLst>
            <a:outerShdw blurRad="57150" rotWithShape="0" algn="bl" dir="5400000" dist="19050">
              <a:srgbClr val="000000">
                <a:alpha val="50000"/>
              </a:srgbClr>
            </a:outerShdw>
          </a:effectLst>
        </p:spPr>
      </p:pic>
      <p:pic>
        <p:nvPicPr>
          <p:cNvPr id="764" name="Google Shape;764;p96"/>
          <p:cNvPicPr preferRelativeResize="0"/>
          <p:nvPr/>
        </p:nvPicPr>
        <p:blipFill>
          <a:blip r:embed="rId5">
            <a:alphaModFix/>
          </a:blip>
          <a:stretch>
            <a:fillRect/>
          </a:stretch>
        </p:blipFill>
        <p:spPr>
          <a:xfrm>
            <a:off x="-1862921" y="246600"/>
            <a:ext cx="4526675" cy="814150"/>
          </a:xfrm>
          <a:prstGeom prst="rect">
            <a:avLst/>
          </a:prstGeom>
          <a:noFill/>
          <a:ln>
            <a:noFill/>
          </a:ln>
        </p:spPr>
      </p:pic>
      <p:sp>
        <p:nvSpPr>
          <p:cNvPr id="765" name="Google Shape;765;p96"/>
          <p:cNvSpPr txBox="1"/>
          <p:nvPr/>
        </p:nvSpPr>
        <p:spPr>
          <a:xfrm>
            <a:off x="313575" y="367325"/>
            <a:ext cx="20280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Genius ideas </a:t>
            </a:r>
            <a:endParaRPr b="1" sz="2400">
              <a:solidFill>
                <a:srgbClr val="000000"/>
              </a:solidFill>
              <a:latin typeface="Calibri"/>
              <a:ea typeface="Calibri"/>
              <a:cs typeface="Calibri"/>
              <a:sym typeface="Calibri"/>
            </a:endParaRPr>
          </a:p>
        </p:txBody>
      </p:sp>
      <p:pic>
        <p:nvPicPr>
          <p:cNvPr id="766" name="Google Shape;766;p96"/>
          <p:cNvPicPr preferRelativeResize="0"/>
          <p:nvPr/>
        </p:nvPicPr>
        <p:blipFill>
          <a:blip r:embed="rId6">
            <a:alphaModFix/>
          </a:blip>
          <a:stretch>
            <a:fillRect/>
          </a:stretch>
        </p:blipFill>
        <p:spPr>
          <a:xfrm>
            <a:off x="3677725" y="1918703"/>
            <a:ext cx="1483250" cy="1093747"/>
          </a:xfrm>
          <a:prstGeom prst="rect">
            <a:avLst/>
          </a:prstGeom>
          <a:noFill/>
          <a:ln>
            <a:noFill/>
          </a:ln>
        </p:spPr>
      </p:pic>
      <p:sp>
        <p:nvSpPr>
          <p:cNvPr id="767" name="Google Shape;767;p96"/>
          <p:cNvSpPr txBox="1"/>
          <p:nvPr/>
        </p:nvSpPr>
        <p:spPr>
          <a:xfrm>
            <a:off x="463025" y="3985125"/>
            <a:ext cx="8334300" cy="637800"/>
          </a:xfrm>
          <a:prstGeom prst="rect">
            <a:avLst/>
          </a:prstGeom>
          <a:no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rPr i="1" lang="en" sz="1300">
                <a:solidFill>
                  <a:schemeClr val="dk1"/>
                </a:solidFill>
                <a:highlight>
                  <a:srgbClr val="FFFFFF"/>
                </a:highlight>
                <a:latin typeface="Calibri"/>
                <a:ea typeface="Calibri"/>
                <a:cs typeface="Calibri"/>
                <a:sym typeface="Calibri"/>
              </a:rPr>
              <a:t>“The propellers will spin in the wind as the car moves which will then provide electricity, which will power the radio and satnav. This is also a safety feature because it can power the rear and front headlights. Also, the propellers are underneath the mirrors so it doesn't obstruct the driver's view.”</a:t>
            </a:r>
            <a:endParaRPr i="1" sz="1000">
              <a:solidFill>
                <a:schemeClr val="dk1"/>
              </a:solidFill>
              <a:highlight>
                <a:srgbClr val="FFFFFF"/>
              </a:highlight>
              <a:latin typeface="Calibri"/>
              <a:ea typeface="Calibri"/>
              <a:cs typeface="Calibri"/>
              <a:sym typeface="Calibri"/>
            </a:endParaRPr>
          </a:p>
        </p:txBody>
      </p:sp>
      <p:sp>
        <p:nvSpPr>
          <p:cNvPr id="768" name="Google Shape;768;p96"/>
          <p:cNvSpPr txBox="1"/>
          <p:nvPr/>
        </p:nvSpPr>
        <p:spPr>
          <a:xfrm>
            <a:off x="561125" y="3581775"/>
            <a:ext cx="68556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solidFill>
                  <a:schemeClr val="dk1"/>
                </a:solidFill>
                <a:latin typeface="Calibri"/>
                <a:ea typeface="Calibri"/>
                <a:cs typeface="Calibri"/>
                <a:sym typeface="Calibri"/>
              </a:rPr>
              <a:t>Wind Mirrors,</a:t>
            </a:r>
            <a:r>
              <a:rPr b="1" lang="en" sz="2000">
                <a:solidFill>
                  <a:schemeClr val="dk1"/>
                </a:solidFill>
                <a:latin typeface="Calibri"/>
                <a:ea typeface="Calibri"/>
                <a:cs typeface="Calibri"/>
                <a:sym typeface="Calibri"/>
              </a:rPr>
              <a:t> by Isaac age 9. From England</a:t>
            </a:r>
            <a:endParaRPr b="1" sz="2000">
              <a:solidFill>
                <a:schemeClr val="dk1"/>
              </a:solidFill>
              <a:latin typeface="Calibri"/>
              <a:ea typeface="Calibri"/>
              <a:cs typeface="Calibri"/>
              <a:sym typeface="Calibri"/>
            </a:endParaRPr>
          </a:p>
        </p:txBody>
      </p:sp>
      <p:pic>
        <p:nvPicPr>
          <p:cNvPr id="769" name="Google Shape;769;p96"/>
          <p:cNvPicPr preferRelativeResize="0"/>
          <p:nvPr/>
        </p:nvPicPr>
        <p:blipFill>
          <a:blip r:embed="rId7">
            <a:alphaModFix/>
          </a:blip>
          <a:stretch>
            <a:fillRect/>
          </a:stretch>
        </p:blipFill>
        <p:spPr>
          <a:xfrm>
            <a:off x="7575550" y="246600"/>
            <a:ext cx="1168987" cy="1361075"/>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3" name="Shape 773"/>
        <p:cNvGrpSpPr/>
        <p:nvPr/>
      </p:nvGrpSpPr>
      <p:grpSpPr>
        <a:xfrm>
          <a:off x="0" y="0"/>
          <a:ext cx="0" cy="0"/>
          <a:chOff x="0" y="0"/>
          <a:chExt cx="0" cy="0"/>
        </a:xfrm>
      </p:grpSpPr>
      <p:pic>
        <p:nvPicPr>
          <p:cNvPr id="774" name="Google Shape;774;p97"/>
          <p:cNvPicPr preferRelativeResize="0"/>
          <p:nvPr/>
        </p:nvPicPr>
        <p:blipFill>
          <a:blip r:embed="rId3">
            <a:alphaModFix/>
          </a:blip>
          <a:stretch>
            <a:fillRect/>
          </a:stretch>
        </p:blipFill>
        <p:spPr>
          <a:xfrm>
            <a:off x="-385575" y="154950"/>
            <a:ext cx="3535375" cy="781500"/>
          </a:xfrm>
          <a:prstGeom prst="rect">
            <a:avLst/>
          </a:prstGeom>
          <a:noFill/>
          <a:ln>
            <a:noFill/>
          </a:ln>
        </p:spPr>
      </p:pic>
      <p:sp>
        <p:nvSpPr>
          <p:cNvPr id="775" name="Google Shape;775;p97"/>
          <p:cNvSpPr txBox="1"/>
          <p:nvPr/>
        </p:nvSpPr>
        <p:spPr>
          <a:xfrm>
            <a:off x="213900" y="268350"/>
            <a:ext cx="7117800" cy="554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Invention drawing</a:t>
            </a:r>
            <a:endParaRPr b="1" sz="2400">
              <a:solidFill>
                <a:schemeClr val="dk1"/>
              </a:solidFill>
              <a:latin typeface="Calibri"/>
              <a:ea typeface="Calibri"/>
              <a:cs typeface="Calibri"/>
              <a:sym typeface="Calibri"/>
            </a:endParaRPr>
          </a:p>
        </p:txBody>
      </p:sp>
      <p:pic>
        <p:nvPicPr>
          <p:cNvPr id="776" name="Google Shape;776;p97"/>
          <p:cNvPicPr preferRelativeResize="0"/>
          <p:nvPr/>
        </p:nvPicPr>
        <p:blipFill>
          <a:blip r:embed="rId4">
            <a:alphaModFix/>
          </a:blip>
          <a:stretch>
            <a:fillRect/>
          </a:stretch>
        </p:blipFill>
        <p:spPr>
          <a:xfrm>
            <a:off x="3766798" y="1033775"/>
            <a:ext cx="4373152" cy="3379250"/>
          </a:xfrm>
          <a:prstGeom prst="rect">
            <a:avLst/>
          </a:prstGeom>
          <a:noFill/>
          <a:ln>
            <a:noFill/>
          </a:ln>
          <a:effectLst>
            <a:outerShdw blurRad="57150" rotWithShape="0" algn="bl" dir="5400000" dist="19050">
              <a:srgbClr val="000000">
                <a:alpha val="50000"/>
              </a:srgbClr>
            </a:outerShdw>
          </a:effectLst>
        </p:spPr>
      </p:pic>
      <p:pic>
        <p:nvPicPr>
          <p:cNvPr id="777" name="Google Shape;777;p97"/>
          <p:cNvPicPr preferRelativeResize="0"/>
          <p:nvPr/>
        </p:nvPicPr>
        <p:blipFill>
          <a:blip r:embed="rId5">
            <a:alphaModFix/>
          </a:blip>
          <a:stretch>
            <a:fillRect/>
          </a:stretch>
        </p:blipFill>
        <p:spPr>
          <a:xfrm rot="22">
            <a:off x="409500" y="1155735"/>
            <a:ext cx="3032325" cy="3458033"/>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2" name="Shape 782"/>
        <p:cNvGrpSpPr/>
        <p:nvPr/>
      </p:nvGrpSpPr>
      <p:grpSpPr>
        <a:xfrm>
          <a:off x="0" y="0"/>
          <a:ext cx="0" cy="0"/>
          <a:chOff x="0" y="0"/>
          <a:chExt cx="0" cy="0"/>
        </a:xfrm>
      </p:grpSpPr>
      <p:pic>
        <p:nvPicPr>
          <p:cNvPr descr="A picture containing food  Description automatically generated" id="783" name="Google Shape;783;p98"/>
          <p:cNvPicPr preferRelativeResize="0"/>
          <p:nvPr/>
        </p:nvPicPr>
        <p:blipFill rotWithShape="1">
          <a:blip r:embed="rId3">
            <a:alphaModFix/>
          </a:blip>
          <a:srcRect b="0" l="0" r="0" t="0"/>
          <a:stretch/>
        </p:blipFill>
        <p:spPr>
          <a:xfrm>
            <a:off x="157298" y="275291"/>
            <a:ext cx="8854816" cy="4747980"/>
          </a:xfrm>
          <a:prstGeom prst="rect">
            <a:avLst/>
          </a:prstGeom>
          <a:noFill/>
          <a:ln>
            <a:noFill/>
          </a:ln>
        </p:spPr>
      </p:pic>
      <p:pic>
        <p:nvPicPr>
          <p:cNvPr id="784" name="Google Shape;784;p98"/>
          <p:cNvPicPr preferRelativeResize="0"/>
          <p:nvPr/>
        </p:nvPicPr>
        <p:blipFill rotWithShape="1">
          <a:blip r:embed="rId4">
            <a:alphaModFix/>
          </a:blip>
          <a:srcRect b="0" l="0" r="0" t="0"/>
          <a:stretch/>
        </p:blipFill>
        <p:spPr>
          <a:xfrm>
            <a:off x="-789843" y="276512"/>
            <a:ext cx="3254704" cy="950094"/>
          </a:xfrm>
          <a:prstGeom prst="rect">
            <a:avLst/>
          </a:prstGeom>
          <a:noFill/>
          <a:ln>
            <a:noFill/>
          </a:ln>
        </p:spPr>
      </p:pic>
      <p:sp>
        <p:nvSpPr>
          <p:cNvPr id="785" name="Google Shape;785;p98"/>
          <p:cNvSpPr txBox="1"/>
          <p:nvPr/>
        </p:nvSpPr>
        <p:spPr>
          <a:xfrm rot="-59943">
            <a:off x="310364" y="518334"/>
            <a:ext cx="2150727"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Finding ideas</a:t>
            </a:r>
            <a:endParaRPr sz="1100"/>
          </a:p>
        </p:txBody>
      </p:sp>
      <p:pic>
        <p:nvPicPr>
          <p:cNvPr descr="A close up of a logo&#10;&#10;Description automatically generated" id="786" name="Google Shape;786;p98"/>
          <p:cNvPicPr preferRelativeResize="0"/>
          <p:nvPr/>
        </p:nvPicPr>
        <p:blipFill rotWithShape="1">
          <a:blip r:embed="rId5">
            <a:alphaModFix/>
          </a:blip>
          <a:srcRect b="0" l="0" r="0" t="0"/>
          <a:stretch/>
        </p:blipFill>
        <p:spPr>
          <a:xfrm>
            <a:off x="747980" y="442805"/>
            <a:ext cx="7524752" cy="4581526"/>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0" name="Shape 790"/>
        <p:cNvGrpSpPr/>
        <p:nvPr/>
      </p:nvGrpSpPr>
      <p:grpSpPr>
        <a:xfrm>
          <a:off x="0" y="0"/>
          <a:ext cx="0" cy="0"/>
          <a:chOff x="0" y="0"/>
          <a:chExt cx="0" cy="0"/>
        </a:xfrm>
      </p:grpSpPr>
      <p:pic>
        <p:nvPicPr>
          <p:cNvPr id="791" name="Google Shape;791;p99"/>
          <p:cNvPicPr preferRelativeResize="0"/>
          <p:nvPr/>
        </p:nvPicPr>
        <p:blipFill>
          <a:blip r:embed="rId3">
            <a:alphaModFix/>
          </a:blip>
          <a:stretch>
            <a:fillRect/>
          </a:stretch>
        </p:blipFill>
        <p:spPr>
          <a:xfrm>
            <a:off x="4727925" y="2556363"/>
            <a:ext cx="2240576" cy="943475"/>
          </a:xfrm>
          <a:prstGeom prst="rect">
            <a:avLst/>
          </a:prstGeom>
          <a:noFill/>
          <a:ln>
            <a:noFill/>
          </a:ln>
        </p:spPr>
      </p:pic>
      <p:pic>
        <p:nvPicPr>
          <p:cNvPr id="792" name="Google Shape;792;p99"/>
          <p:cNvPicPr preferRelativeResize="0"/>
          <p:nvPr/>
        </p:nvPicPr>
        <p:blipFill>
          <a:blip r:embed="rId4">
            <a:alphaModFix/>
          </a:blip>
          <a:stretch>
            <a:fillRect/>
          </a:stretch>
        </p:blipFill>
        <p:spPr>
          <a:xfrm>
            <a:off x="2505600" y="2745588"/>
            <a:ext cx="1994250" cy="565050"/>
          </a:xfrm>
          <a:prstGeom prst="rect">
            <a:avLst/>
          </a:prstGeom>
          <a:noFill/>
          <a:ln>
            <a:noFill/>
          </a:ln>
        </p:spPr>
      </p:pic>
      <p:pic>
        <p:nvPicPr>
          <p:cNvPr id="793" name="Google Shape;793;p99"/>
          <p:cNvPicPr preferRelativeResize="0"/>
          <p:nvPr/>
        </p:nvPicPr>
        <p:blipFill>
          <a:blip r:embed="rId5">
            <a:alphaModFix/>
          </a:blip>
          <a:stretch>
            <a:fillRect/>
          </a:stretch>
        </p:blipFill>
        <p:spPr>
          <a:xfrm>
            <a:off x="2988896" y="849350"/>
            <a:ext cx="3021900" cy="1348300"/>
          </a:xfrm>
          <a:prstGeom prst="rect">
            <a:avLst/>
          </a:prstGeom>
          <a:noFill/>
          <a:ln>
            <a:noFill/>
          </a:ln>
        </p:spPr>
      </p:pic>
      <p:sp>
        <p:nvSpPr>
          <p:cNvPr id="794" name="Google Shape;794;p99"/>
          <p:cNvSpPr txBox="1"/>
          <p:nvPr/>
        </p:nvSpPr>
        <p:spPr>
          <a:xfrm>
            <a:off x="2075850" y="3762300"/>
            <a:ext cx="4992300" cy="564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800">
                <a:solidFill>
                  <a:schemeClr val="dk1"/>
                </a:solidFill>
              </a:rPr>
              <a:t>misd.littleinventors.org</a:t>
            </a:r>
            <a:endParaRPr sz="2800">
              <a:solidFill>
                <a:schemeClr val="dk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pic>
        <p:nvPicPr>
          <p:cNvPr id="275" name="Google Shape;275;p49"/>
          <p:cNvPicPr preferRelativeResize="0"/>
          <p:nvPr/>
        </p:nvPicPr>
        <p:blipFill>
          <a:blip r:embed="rId3">
            <a:alphaModFix/>
          </a:blip>
          <a:stretch>
            <a:fillRect/>
          </a:stretch>
        </p:blipFill>
        <p:spPr>
          <a:xfrm>
            <a:off x="-329325" y="154925"/>
            <a:ext cx="3948825" cy="781525"/>
          </a:xfrm>
          <a:prstGeom prst="rect">
            <a:avLst/>
          </a:prstGeom>
          <a:noFill/>
          <a:ln>
            <a:noFill/>
          </a:ln>
        </p:spPr>
      </p:pic>
      <p:sp>
        <p:nvSpPr>
          <p:cNvPr id="276" name="Google Shape;276;p49"/>
          <p:cNvSpPr txBox="1"/>
          <p:nvPr/>
        </p:nvSpPr>
        <p:spPr>
          <a:xfrm>
            <a:off x="265250" y="289350"/>
            <a:ext cx="3544800" cy="45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The best is yet to come</a:t>
            </a:r>
            <a:endParaRPr b="1" sz="2400">
              <a:latin typeface="Calibri"/>
              <a:ea typeface="Calibri"/>
              <a:cs typeface="Calibri"/>
              <a:sym typeface="Calibri"/>
            </a:endParaRPr>
          </a:p>
        </p:txBody>
      </p:sp>
      <p:pic>
        <p:nvPicPr>
          <p:cNvPr id="277" name="Google Shape;277;p49"/>
          <p:cNvPicPr preferRelativeResize="0"/>
          <p:nvPr/>
        </p:nvPicPr>
        <p:blipFill>
          <a:blip r:embed="rId4">
            <a:alphaModFix/>
          </a:blip>
          <a:stretch>
            <a:fillRect/>
          </a:stretch>
        </p:blipFill>
        <p:spPr>
          <a:xfrm>
            <a:off x="8069825" y="1932451"/>
            <a:ext cx="611673" cy="1093951"/>
          </a:xfrm>
          <a:prstGeom prst="rect">
            <a:avLst/>
          </a:prstGeom>
          <a:noFill/>
          <a:ln>
            <a:noFill/>
          </a:ln>
        </p:spPr>
      </p:pic>
      <p:pic>
        <p:nvPicPr>
          <p:cNvPr id="278" name="Google Shape;278;p49"/>
          <p:cNvPicPr preferRelativeResize="0"/>
          <p:nvPr/>
        </p:nvPicPr>
        <p:blipFill>
          <a:blip r:embed="rId5">
            <a:alphaModFix/>
          </a:blip>
          <a:stretch>
            <a:fillRect/>
          </a:stretch>
        </p:blipFill>
        <p:spPr>
          <a:xfrm>
            <a:off x="265238" y="1932447"/>
            <a:ext cx="1807939" cy="1462974"/>
          </a:xfrm>
          <a:prstGeom prst="rect">
            <a:avLst/>
          </a:prstGeom>
          <a:noFill/>
          <a:ln>
            <a:noFill/>
          </a:ln>
        </p:spPr>
      </p:pic>
      <p:pic>
        <p:nvPicPr>
          <p:cNvPr id="279" name="Google Shape;279;p49"/>
          <p:cNvPicPr preferRelativeResize="0"/>
          <p:nvPr/>
        </p:nvPicPr>
        <p:blipFill rotWithShape="1">
          <a:blip r:embed="rId6">
            <a:alphaModFix/>
          </a:blip>
          <a:srcRect b="0" l="12759" r="33151" t="0"/>
          <a:stretch/>
        </p:blipFill>
        <p:spPr>
          <a:xfrm>
            <a:off x="2054850" y="1827700"/>
            <a:ext cx="1622575" cy="2088326"/>
          </a:xfrm>
          <a:prstGeom prst="rect">
            <a:avLst/>
          </a:prstGeom>
          <a:noFill/>
          <a:ln>
            <a:noFill/>
          </a:ln>
        </p:spPr>
      </p:pic>
      <p:pic>
        <p:nvPicPr>
          <p:cNvPr id="280" name="Google Shape;280;p49"/>
          <p:cNvPicPr preferRelativeResize="0"/>
          <p:nvPr/>
        </p:nvPicPr>
        <p:blipFill rotWithShape="1">
          <a:blip r:embed="rId7">
            <a:alphaModFix/>
          </a:blip>
          <a:srcRect b="0" l="11590" r="0" t="0"/>
          <a:stretch/>
        </p:blipFill>
        <p:spPr>
          <a:xfrm>
            <a:off x="3940551" y="1994650"/>
            <a:ext cx="2043850" cy="1548025"/>
          </a:xfrm>
          <a:prstGeom prst="rect">
            <a:avLst/>
          </a:prstGeom>
          <a:noFill/>
          <a:ln>
            <a:noFill/>
          </a:ln>
        </p:spPr>
      </p:pic>
      <p:pic>
        <p:nvPicPr>
          <p:cNvPr id="281" name="Google Shape;281;p49"/>
          <p:cNvPicPr preferRelativeResize="0"/>
          <p:nvPr/>
        </p:nvPicPr>
        <p:blipFill>
          <a:blip r:embed="rId8">
            <a:alphaModFix/>
          </a:blip>
          <a:stretch>
            <a:fillRect/>
          </a:stretch>
        </p:blipFill>
        <p:spPr>
          <a:xfrm>
            <a:off x="5984397" y="1827699"/>
            <a:ext cx="1807926" cy="1672461"/>
          </a:xfrm>
          <a:prstGeom prst="rect">
            <a:avLst/>
          </a:prstGeom>
          <a:noFill/>
          <a:ln>
            <a:noFill/>
          </a:ln>
        </p:spPr>
      </p:pic>
      <p:pic>
        <p:nvPicPr>
          <p:cNvPr id="282" name="Google Shape;282;p49"/>
          <p:cNvPicPr preferRelativeResize="0"/>
          <p:nvPr/>
        </p:nvPicPr>
        <p:blipFill>
          <a:blip r:embed="rId9">
            <a:alphaModFix/>
          </a:blip>
          <a:stretch>
            <a:fillRect/>
          </a:stretch>
        </p:blipFill>
        <p:spPr>
          <a:xfrm rot="1007383">
            <a:off x="3336646" y="3185979"/>
            <a:ext cx="3067257" cy="1712196"/>
          </a:xfrm>
          <a:prstGeom prst="rect">
            <a:avLst/>
          </a:prstGeom>
          <a:noFill/>
          <a:ln>
            <a:noFill/>
          </a:ln>
        </p:spPr>
      </p:pic>
      <p:pic>
        <p:nvPicPr>
          <p:cNvPr id="283" name="Google Shape;283;p49"/>
          <p:cNvPicPr preferRelativeResize="0"/>
          <p:nvPr/>
        </p:nvPicPr>
        <p:blipFill>
          <a:blip r:embed="rId10">
            <a:alphaModFix/>
          </a:blip>
          <a:stretch>
            <a:fillRect/>
          </a:stretch>
        </p:blipFill>
        <p:spPr>
          <a:xfrm>
            <a:off x="467075" y="3979831"/>
            <a:ext cx="2564626" cy="265394"/>
          </a:xfrm>
          <a:prstGeom prst="rect">
            <a:avLst/>
          </a:prstGeom>
          <a:noFill/>
          <a:ln>
            <a:noFill/>
          </a:ln>
        </p:spPr>
      </p:pic>
      <p:pic>
        <p:nvPicPr>
          <p:cNvPr id="284" name="Google Shape;284;p49"/>
          <p:cNvPicPr preferRelativeResize="0"/>
          <p:nvPr/>
        </p:nvPicPr>
        <p:blipFill>
          <a:blip r:embed="rId11">
            <a:alphaModFix/>
          </a:blip>
          <a:stretch>
            <a:fillRect/>
          </a:stretch>
        </p:blipFill>
        <p:spPr>
          <a:xfrm>
            <a:off x="6708850" y="3979825"/>
            <a:ext cx="2564681" cy="2654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8" name="Shape 288"/>
        <p:cNvGrpSpPr/>
        <p:nvPr/>
      </p:nvGrpSpPr>
      <p:grpSpPr>
        <a:xfrm>
          <a:off x="0" y="0"/>
          <a:ext cx="0" cy="0"/>
          <a:chOff x="0" y="0"/>
          <a:chExt cx="0" cy="0"/>
        </a:xfrm>
      </p:grpSpPr>
      <p:pic>
        <p:nvPicPr>
          <p:cNvPr id="289" name="Google Shape;289;p50"/>
          <p:cNvPicPr preferRelativeResize="0"/>
          <p:nvPr/>
        </p:nvPicPr>
        <p:blipFill>
          <a:blip r:embed="rId3">
            <a:alphaModFix/>
          </a:blip>
          <a:stretch>
            <a:fillRect/>
          </a:stretch>
        </p:blipFill>
        <p:spPr>
          <a:xfrm>
            <a:off x="-329325" y="154925"/>
            <a:ext cx="3948825" cy="781525"/>
          </a:xfrm>
          <a:prstGeom prst="rect">
            <a:avLst/>
          </a:prstGeom>
          <a:noFill/>
          <a:ln>
            <a:noFill/>
          </a:ln>
        </p:spPr>
      </p:pic>
      <p:sp>
        <p:nvSpPr>
          <p:cNvPr id="290" name="Google Shape;290;p50"/>
          <p:cNvSpPr txBox="1"/>
          <p:nvPr/>
        </p:nvSpPr>
        <p:spPr>
          <a:xfrm>
            <a:off x="265250" y="289350"/>
            <a:ext cx="3544800" cy="45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Hey, that was my idea!</a:t>
            </a:r>
            <a:endParaRPr b="1" sz="2400">
              <a:latin typeface="Calibri"/>
              <a:ea typeface="Calibri"/>
              <a:cs typeface="Calibri"/>
              <a:sym typeface="Calibri"/>
            </a:endParaRPr>
          </a:p>
        </p:txBody>
      </p:sp>
      <p:pic>
        <p:nvPicPr>
          <p:cNvPr id="291" name="Google Shape;291;p50"/>
          <p:cNvPicPr preferRelativeResize="0"/>
          <p:nvPr/>
        </p:nvPicPr>
        <p:blipFill>
          <a:blip r:embed="rId4">
            <a:alphaModFix/>
          </a:blip>
          <a:stretch>
            <a:fillRect/>
          </a:stretch>
        </p:blipFill>
        <p:spPr>
          <a:xfrm>
            <a:off x="152400" y="1731500"/>
            <a:ext cx="2374675" cy="2920650"/>
          </a:xfrm>
          <a:prstGeom prst="rect">
            <a:avLst/>
          </a:prstGeom>
          <a:noFill/>
          <a:ln>
            <a:noFill/>
          </a:ln>
        </p:spPr>
      </p:pic>
      <p:pic>
        <p:nvPicPr>
          <p:cNvPr id="292" name="Google Shape;292;p50"/>
          <p:cNvPicPr preferRelativeResize="0"/>
          <p:nvPr/>
        </p:nvPicPr>
        <p:blipFill>
          <a:blip r:embed="rId5">
            <a:alphaModFix/>
          </a:blip>
          <a:stretch>
            <a:fillRect/>
          </a:stretch>
        </p:blipFill>
        <p:spPr>
          <a:xfrm>
            <a:off x="7171100" y="3458617"/>
            <a:ext cx="1597125" cy="1243458"/>
          </a:xfrm>
          <a:prstGeom prst="rect">
            <a:avLst/>
          </a:prstGeom>
          <a:noFill/>
          <a:ln>
            <a:noFill/>
          </a:ln>
        </p:spPr>
      </p:pic>
      <p:pic>
        <p:nvPicPr>
          <p:cNvPr id="293" name="Google Shape;293;p50"/>
          <p:cNvPicPr preferRelativeResize="0"/>
          <p:nvPr/>
        </p:nvPicPr>
        <p:blipFill>
          <a:blip r:embed="rId6">
            <a:alphaModFix/>
          </a:blip>
          <a:stretch>
            <a:fillRect/>
          </a:stretch>
        </p:blipFill>
        <p:spPr>
          <a:xfrm>
            <a:off x="6584173" y="518048"/>
            <a:ext cx="586925" cy="1548025"/>
          </a:xfrm>
          <a:prstGeom prst="rect">
            <a:avLst/>
          </a:prstGeom>
          <a:noFill/>
          <a:ln>
            <a:noFill/>
          </a:ln>
        </p:spPr>
      </p:pic>
      <p:pic>
        <p:nvPicPr>
          <p:cNvPr id="294" name="Google Shape;294;p50"/>
          <p:cNvPicPr preferRelativeResize="0"/>
          <p:nvPr/>
        </p:nvPicPr>
        <p:blipFill>
          <a:blip r:embed="rId7">
            <a:alphaModFix/>
          </a:blip>
          <a:stretch>
            <a:fillRect/>
          </a:stretch>
        </p:blipFill>
        <p:spPr>
          <a:xfrm>
            <a:off x="1900975" y="1189650"/>
            <a:ext cx="5029149" cy="306259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pic>
        <p:nvPicPr>
          <p:cNvPr id="299" name="Google Shape;299;p51"/>
          <p:cNvPicPr preferRelativeResize="0"/>
          <p:nvPr/>
        </p:nvPicPr>
        <p:blipFill>
          <a:blip r:embed="rId3">
            <a:alphaModFix/>
          </a:blip>
          <a:stretch>
            <a:fillRect/>
          </a:stretch>
        </p:blipFill>
        <p:spPr>
          <a:xfrm>
            <a:off x="-329325" y="154925"/>
            <a:ext cx="4303851" cy="781525"/>
          </a:xfrm>
          <a:prstGeom prst="rect">
            <a:avLst/>
          </a:prstGeom>
          <a:noFill/>
          <a:ln>
            <a:noFill/>
          </a:ln>
        </p:spPr>
      </p:pic>
      <p:sp>
        <p:nvSpPr>
          <p:cNvPr id="300" name="Google Shape;300;p51"/>
          <p:cNvSpPr txBox="1"/>
          <p:nvPr>
            <p:ph type="title"/>
          </p:nvPr>
        </p:nvSpPr>
        <p:spPr>
          <a:xfrm>
            <a:off x="235200" y="245000"/>
            <a:ext cx="36654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Inventors are everywhere!</a:t>
            </a:r>
            <a:endParaRPr b="1" sz="2400">
              <a:latin typeface="Calibri"/>
              <a:ea typeface="Calibri"/>
              <a:cs typeface="Calibri"/>
              <a:sym typeface="Calibri"/>
            </a:endParaRPr>
          </a:p>
        </p:txBody>
      </p:sp>
      <p:pic>
        <p:nvPicPr>
          <p:cNvPr id="301" name="Google Shape;301;p51"/>
          <p:cNvPicPr preferRelativeResize="0"/>
          <p:nvPr/>
        </p:nvPicPr>
        <p:blipFill>
          <a:blip r:embed="rId4">
            <a:alphaModFix/>
          </a:blip>
          <a:stretch>
            <a:fillRect/>
          </a:stretch>
        </p:blipFill>
        <p:spPr>
          <a:xfrm>
            <a:off x="3164500" y="2985425"/>
            <a:ext cx="2657745" cy="1911375"/>
          </a:xfrm>
          <a:prstGeom prst="rect">
            <a:avLst/>
          </a:prstGeom>
          <a:noFill/>
          <a:ln>
            <a:noFill/>
          </a:ln>
        </p:spPr>
      </p:pic>
      <p:pic>
        <p:nvPicPr>
          <p:cNvPr id="302" name="Google Shape;302;p51"/>
          <p:cNvPicPr preferRelativeResize="0"/>
          <p:nvPr/>
        </p:nvPicPr>
        <p:blipFill>
          <a:blip r:embed="rId5">
            <a:alphaModFix/>
          </a:blip>
          <a:stretch>
            <a:fillRect/>
          </a:stretch>
        </p:blipFill>
        <p:spPr>
          <a:xfrm>
            <a:off x="7128800" y="245000"/>
            <a:ext cx="1722725" cy="2160300"/>
          </a:xfrm>
          <a:prstGeom prst="rect">
            <a:avLst/>
          </a:prstGeom>
          <a:noFill/>
          <a:ln>
            <a:noFill/>
          </a:ln>
        </p:spPr>
      </p:pic>
      <p:pic>
        <p:nvPicPr>
          <p:cNvPr id="303" name="Google Shape;303;p51"/>
          <p:cNvPicPr preferRelativeResize="0"/>
          <p:nvPr/>
        </p:nvPicPr>
        <p:blipFill>
          <a:blip r:embed="rId6">
            <a:alphaModFix/>
          </a:blip>
          <a:stretch>
            <a:fillRect/>
          </a:stretch>
        </p:blipFill>
        <p:spPr>
          <a:xfrm>
            <a:off x="4147250" y="660401"/>
            <a:ext cx="2808825" cy="1966160"/>
          </a:xfrm>
          <a:prstGeom prst="rect">
            <a:avLst/>
          </a:prstGeom>
          <a:noFill/>
          <a:ln>
            <a:noFill/>
          </a:ln>
        </p:spPr>
      </p:pic>
      <p:grpSp>
        <p:nvGrpSpPr>
          <p:cNvPr id="304" name="Google Shape;304;p51"/>
          <p:cNvGrpSpPr/>
          <p:nvPr/>
        </p:nvGrpSpPr>
        <p:grpSpPr>
          <a:xfrm>
            <a:off x="694270" y="1192650"/>
            <a:ext cx="2194633" cy="1911376"/>
            <a:chOff x="694250" y="1192650"/>
            <a:chExt cx="2081997" cy="1911376"/>
          </a:xfrm>
        </p:grpSpPr>
        <p:pic>
          <p:nvPicPr>
            <p:cNvPr id="305" name="Google Shape;305;p51"/>
            <p:cNvPicPr preferRelativeResize="0"/>
            <p:nvPr/>
          </p:nvPicPr>
          <p:blipFill rotWithShape="1">
            <a:blip r:embed="rId7">
              <a:alphaModFix/>
            </a:blip>
            <a:srcRect b="0" l="30844" r="31540" t="0"/>
            <a:stretch/>
          </p:blipFill>
          <p:spPr>
            <a:xfrm>
              <a:off x="868950" y="1192650"/>
              <a:ext cx="1907297" cy="1911376"/>
            </a:xfrm>
            <a:prstGeom prst="rect">
              <a:avLst/>
            </a:prstGeom>
            <a:noFill/>
            <a:ln>
              <a:noFill/>
            </a:ln>
          </p:spPr>
        </p:pic>
        <p:sp>
          <p:nvSpPr>
            <p:cNvPr id="306" name="Google Shape;306;p51"/>
            <p:cNvSpPr/>
            <p:nvPr/>
          </p:nvSpPr>
          <p:spPr>
            <a:xfrm>
              <a:off x="782675" y="1316850"/>
              <a:ext cx="564300" cy="1746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07" name="Google Shape;307;p51"/>
            <p:cNvSpPr/>
            <p:nvPr/>
          </p:nvSpPr>
          <p:spPr>
            <a:xfrm>
              <a:off x="694250" y="1757900"/>
              <a:ext cx="261300" cy="1746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grpSp>
        <p:nvGrpSpPr>
          <p:cNvPr id="308" name="Google Shape;308;p51"/>
          <p:cNvGrpSpPr/>
          <p:nvPr/>
        </p:nvGrpSpPr>
        <p:grpSpPr>
          <a:xfrm>
            <a:off x="6671900" y="2520813"/>
            <a:ext cx="2194575" cy="2840599"/>
            <a:chOff x="6130975" y="2056200"/>
            <a:chExt cx="2194575" cy="2840599"/>
          </a:xfrm>
        </p:grpSpPr>
        <p:pic>
          <p:nvPicPr>
            <p:cNvPr id="309" name="Google Shape;309;p51"/>
            <p:cNvPicPr preferRelativeResize="0"/>
            <p:nvPr/>
          </p:nvPicPr>
          <p:blipFill rotWithShape="1">
            <a:blip r:embed="rId8">
              <a:alphaModFix/>
            </a:blip>
            <a:srcRect b="5784" l="24532" r="30187" t="3832"/>
            <a:stretch/>
          </p:blipFill>
          <p:spPr>
            <a:xfrm>
              <a:off x="6130975" y="2056200"/>
              <a:ext cx="1843476" cy="2840599"/>
            </a:xfrm>
            <a:prstGeom prst="rect">
              <a:avLst/>
            </a:prstGeom>
            <a:noFill/>
            <a:ln>
              <a:noFill/>
            </a:ln>
          </p:spPr>
        </p:pic>
        <p:sp>
          <p:nvSpPr>
            <p:cNvPr id="310" name="Google Shape;310;p51"/>
            <p:cNvSpPr/>
            <p:nvPr/>
          </p:nvSpPr>
          <p:spPr>
            <a:xfrm>
              <a:off x="7490650" y="3657125"/>
              <a:ext cx="834900" cy="2940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11" name="Google Shape;311;p51"/>
            <p:cNvSpPr/>
            <p:nvPr/>
          </p:nvSpPr>
          <p:spPr>
            <a:xfrm>
              <a:off x="7596025" y="4219950"/>
              <a:ext cx="435600" cy="572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grpSp>
        <p:nvGrpSpPr>
          <p:cNvPr id="312" name="Google Shape;312;p51"/>
          <p:cNvGrpSpPr/>
          <p:nvPr/>
        </p:nvGrpSpPr>
        <p:grpSpPr>
          <a:xfrm>
            <a:off x="764350" y="3516025"/>
            <a:ext cx="1117501" cy="1319675"/>
            <a:chOff x="764350" y="3516025"/>
            <a:chExt cx="1117501" cy="1319675"/>
          </a:xfrm>
        </p:grpSpPr>
        <p:pic>
          <p:nvPicPr>
            <p:cNvPr id="313" name="Google Shape;313;p51"/>
            <p:cNvPicPr preferRelativeResize="0"/>
            <p:nvPr/>
          </p:nvPicPr>
          <p:blipFill rotWithShape="1">
            <a:blip r:embed="rId9">
              <a:alphaModFix/>
            </a:blip>
            <a:srcRect b="20746" l="27859" r="42877" t="12564"/>
            <a:stretch/>
          </p:blipFill>
          <p:spPr>
            <a:xfrm>
              <a:off x="829250" y="3608705"/>
              <a:ext cx="1052601" cy="1226995"/>
            </a:xfrm>
            <a:prstGeom prst="rect">
              <a:avLst/>
            </a:prstGeom>
            <a:noFill/>
            <a:ln>
              <a:noFill/>
            </a:ln>
          </p:spPr>
        </p:pic>
        <p:sp>
          <p:nvSpPr>
            <p:cNvPr id="314" name="Google Shape;314;p51"/>
            <p:cNvSpPr/>
            <p:nvPr/>
          </p:nvSpPr>
          <p:spPr>
            <a:xfrm>
              <a:off x="764350" y="3516025"/>
              <a:ext cx="305700" cy="1881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pic>
        <p:nvPicPr>
          <p:cNvPr id="319" name="Google Shape;319;p52"/>
          <p:cNvPicPr preferRelativeResize="0"/>
          <p:nvPr/>
        </p:nvPicPr>
        <p:blipFill>
          <a:blip r:embed="rId4">
            <a:alphaModFix/>
          </a:blip>
          <a:stretch>
            <a:fillRect/>
          </a:stretch>
        </p:blipFill>
        <p:spPr>
          <a:xfrm>
            <a:off x="563975" y="1467075"/>
            <a:ext cx="3057876" cy="3171249"/>
          </a:xfrm>
          <a:prstGeom prst="rect">
            <a:avLst/>
          </a:prstGeom>
          <a:noFill/>
          <a:ln>
            <a:noFill/>
          </a:ln>
        </p:spPr>
      </p:pic>
      <p:pic>
        <p:nvPicPr>
          <p:cNvPr id="320" name="Google Shape;320;p52"/>
          <p:cNvPicPr preferRelativeResize="0"/>
          <p:nvPr/>
        </p:nvPicPr>
        <p:blipFill>
          <a:blip r:embed="rId5">
            <a:alphaModFix/>
          </a:blip>
          <a:stretch>
            <a:fillRect/>
          </a:stretch>
        </p:blipFill>
        <p:spPr>
          <a:xfrm>
            <a:off x="-329325" y="154925"/>
            <a:ext cx="3598399" cy="781525"/>
          </a:xfrm>
          <a:prstGeom prst="rect">
            <a:avLst/>
          </a:prstGeom>
          <a:noFill/>
          <a:ln>
            <a:noFill/>
          </a:ln>
        </p:spPr>
      </p:pic>
      <p:sp>
        <p:nvSpPr>
          <p:cNvPr id="321" name="Google Shape;321;p52"/>
          <p:cNvSpPr txBox="1"/>
          <p:nvPr>
            <p:ph type="title"/>
          </p:nvPr>
        </p:nvSpPr>
        <p:spPr>
          <a:xfrm>
            <a:off x="235200" y="245000"/>
            <a:ext cx="29163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Who is Louis Braille?</a:t>
            </a:r>
            <a:endParaRPr b="1" sz="2400">
              <a:latin typeface="Calibri"/>
              <a:ea typeface="Calibri"/>
              <a:cs typeface="Calibri"/>
              <a:sym typeface="Calibri"/>
            </a:endParaRPr>
          </a:p>
        </p:txBody>
      </p:sp>
      <p:pic>
        <p:nvPicPr>
          <p:cNvPr id="322" name="Google Shape;322;p52"/>
          <p:cNvPicPr preferRelativeResize="0"/>
          <p:nvPr/>
        </p:nvPicPr>
        <p:blipFill>
          <a:blip r:embed="rId6">
            <a:alphaModFix/>
          </a:blip>
          <a:stretch>
            <a:fillRect/>
          </a:stretch>
        </p:blipFill>
        <p:spPr>
          <a:xfrm>
            <a:off x="3722274" y="494125"/>
            <a:ext cx="4299800" cy="1291600"/>
          </a:xfrm>
          <a:prstGeom prst="rect">
            <a:avLst/>
          </a:prstGeom>
          <a:noFill/>
          <a:ln>
            <a:noFill/>
          </a:ln>
        </p:spPr>
      </p:pic>
      <p:pic>
        <p:nvPicPr>
          <p:cNvPr id="323" name="Google Shape;323;p52"/>
          <p:cNvPicPr preferRelativeResize="0"/>
          <p:nvPr/>
        </p:nvPicPr>
        <p:blipFill>
          <a:blip r:embed="rId7">
            <a:alphaModFix/>
          </a:blip>
          <a:stretch>
            <a:fillRect/>
          </a:stretch>
        </p:blipFill>
        <p:spPr>
          <a:xfrm rot="-194227">
            <a:off x="4338589" y="1895712"/>
            <a:ext cx="3982454" cy="3077329"/>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