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10477500" cx="20955000"/>
  <p:notesSz cx="6858000" cy="9144000"/>
  <p:embeddedFontLst>
    <p:embeddedFont>
      <p:font typeface="Amatic SC"/>
      <p:regular r:id="rId25"/>
      <p:bold r:id="rId26"/>
    </p:embeddedFont>
    <p:embeddedFont>
      <p:font typeface="Doppio One"/>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bold.fntdata"/><Relationship Id="rId25" Type="http://schemas.openxmlformats.org/officeDocument/2006/relationships/font" Target="fonts/AmaticSC-regular.fntdata"/><Relationship Id="rId27" Type="http://schemas.openxmlformats.org/officeDocument/2006/relationships/font" Target="fonts/DoppioOne-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8c332f450c_1_2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8c332f45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8c332f450c_1_2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8c332f450c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8c332f450c_1_2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8c332f450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8c332f450c_1_36: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8c332f450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8c332f450c_1_4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8c332f450c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8c332f450c_1_4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8c332f450c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8c332f450c_1_5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8c332f450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8c332f450c_1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8c332f450c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8c332f450c_1_5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8c332f450c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8c332f450c_0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8c332f450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c332f450c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c332f450c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8c332f450c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8c332f450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8c332f450c_1_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8c332f45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8c332f450c_1_1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8c332f450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8c332f450c_1_1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8c332f450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9.jpg"/><Relationship Id="rId4" Type="http://schemas.openxmlformats.org/officeDocument/2006/relationships/image" Target="../media/image60.jpg"/><Relationship Id="rId9" Type="http://schemas.openxmlformats.org/officeDocument/2006/relationships/image" Target="../media/image69.jpg"/><Relationship Id="rId5" Type="http://schemas.openxmlformats.org/officeDocument/2006/relationships/image" Target="../media/image63.jpg"/><Relationship Id="rId6" Type="http://schemas.openxmlformats.org/officeDocument/2006/relationships/image" Target="../media/image56.jpg"/><Relationship Id="rId7" Type="http://schemas.openxmlformats.org/officeDocument/2006/relationships/image" Target="../media/image54.jpg"/><Relationship Id="rId8" Type="http://schemas.openxmlformats.org/officeDocument/2006/relationships/image" Target="../media/image73.jpg"/></Relationships>
</file>

<file path=ppt/slides/_rels/slide11.xml.rels><?xml version="1.0" encoding="UTF-8" standalone="yes"?><Relationships xmlns="http://schemas.openxmlformats.org/package/2006/relationships"><Relationship Id="rId11" Type="http://schemas.openxmlformats.org/officeDocument/2006/relationships/image" Target="../media/image87.jpg"/><Relationship Id="rId10" Type="http://schemas.openxmlformats.org/officeDocument/2006/relationships/image" Target="../media/image78.jp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5.jpg"/><Relationship Id="rId4" Type="http://schemas.openxmlformats.org/officeDocument/2006/relationships/image" Target="../media/image61.jpg"/><Relationship Id="rId9" Type="http://schemas.openxmlformats.org/officeDocument/2006/relationships/image" Target="../media/image67.jpg"/><Relationship Id="rId5" Type="http://schemas.openxmlformats.org/officeDocument/2006/relationships/image" Target="../media/image68.jpg"/><Relationship Id="rId6" Type="http://schemas.openxmlformats.org/officeDocument/2006/relationships/image" Target="../media/image64.jpg"/><Relationship Id="rId7" Type="http://schemas.openxmlformats.org/officeDocument/2006/relationships/image" Target="../media/image65.jpg"/><Relationship Id="rId8" Type="http://schemas.openxmlformats.org/officeDocument/2006/relationships/image" Target="../media/image66.jpg"/></Relationships>
</file>

<file path=ppt/slides/_rels/slide12.xml.rels><?xml version="1.0" encoding="UTF-8" standalone="yes"?><Relationships xmlns="http://schemas.openxmlformats.org/package/2006/relationships"><Relationship Id="rId11" Type="http://schemas.openxmlformats.org/officeDocument/2006/relationships/image" Target="../media/image82.jpg"/><Relationship Id="rId10" Type="http://schemas.openxmlformats.org/officeDocument/2006/relationships/image" Target="../media/image92.jp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2.jpg"/><Relationship Id="rId4" Type="http://schemas.openxmlformats.org/officeDocument/2006/relationships/image" Target="../media/image77.jpg"/><Relationship Id="rId9" Type="http://schemas.openxmlformats.org/officeDocument/2006/relationships/image" Target="../media/image84.jpg"/><Relationship Id="rId5" Type="http://schemas.openxmlformats.org/officeDocument/2006/relationships/image" Target="../media/image70.jpg"/><Relationship Id="rId6" Type="http://schemas.openxmlformats.org/officeDocument/2006/relationships/image" Target="../media/image75.jpg"/><Relationship Id="rId7" Type="http://schemas.openxmlformats.org/officeDocument/2006/relationships/image" Target="../media/image80.jpg"/><Relationship Id="rId8" Type="http://schemas.openxmlformats.org/officeDocument/2006/relationships/image" Target="../media/image71.jpg"/></Relationships>
</file>

<file path=ppt/slides/_rels/slide13.xml.rels><?xml version="1.0" encoding="UTF-8" standalone="yes"?><Relationships xmlns="http://schemas.openxmlformats.org/package/2006/relationships"><Relationship Id="rId10" Type="http://schemas.openxmlformats.org/officeDocument/2006/relationships/image" Target="../media/image90.jp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9.jpg"/><Relationship Id="rId4" Type="http://schemas.openxmlformats.org/officeDocument/2006/relationships/image" Target="../media/image76.jpg"/><Relationship Id="rId9" Type="http://schemas.openxmlformats.org/officeDocument/2006/relationships/image" Target="../media/image86.jpg"/><Relationship Id="rId5" Type="http://schemas.openxmlformats.org/officeDocument/2006/relationships/image" Target="../media/image81.jpg"/><Relationship Id="rId6" Type="http://schemas.openxmlformats.org/officeDocument/2006/relationships/image" Target="../media/image74.jpg"/><Relationship Id="rId7" Type="http://schemas.openxmlformats.org/officeDocument/2006/relationships/image" Target="../media/image83.jpg"/><Relationship Id="rId8" Type="http://schemas.openxmlformats.org/officeDocument/2006/relationships/image" Target="../media/image88.jpg"/></Relationships>
</file>

<file path=ppt/slides/_rels/slide14.xml.rels><?xml version="1.0" encoding="UTF-8" standalone="yes"?><Relationships xmlns="http://schemas.openxmlformats.org/package/2006/relationships"><Relationship Id="rId10" Type="http://schemas.openxmlformats.org/officeDocument/2006/relationships/image" Target="../media/image109.jp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89.jpg"/><Relationship Id="rId4" Type="http://schemas.openxmlformats.org/officeDocument/2006/relationships/image" Target="../media/image85.jpg"/><Relationship Id="rId9" Type="http://schemas.openxmlformats.org/officeDocument/2006/relationships/image" Target="../media/image100.jpg"/><Relationship Id="rId5" Type="http://schemas.openxmlformats.org/officeDocument/2006/relationships/image" Target="../media/image94.jpg"/><Relationship Id="rId6" Type="http://schemas.openxmlformats.org/officeDocument/2006/relationships/image" Target="../media/image106.jpg"/><Relationship Id="rId7" Type="http://schemas.openxmlformats.org/officeDocument/2006/relationships/image" Target="../media/image93.jpg"/><Relationship Id="rId8" Type="http://schemas.openxmlformats.org/officeDocument/2006/relationships/image" Target="../media/image102.jpg"/></Relationships>
</file>

<file path=ppt/slides/_rels/slide15.xml.rels><?xml version="1.0" encoding="UTF-8" standalone="yes"?><Relationships xmlns="http://schemas.openxmlformats.org/package/2006/relationships"><Relationship Id="rId11" Type="http://schemas.openxmlformats.org/officeDocument/2006/relationships/image" Target="../media/image117.jpg"/><Relationship Id="rId10" Type="http://schemas.openxmlformats.org/officeDocument/2006/relationships/image" Target="../media/image108.jpg"/><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5.jpg"/><Relationship Id="rId4" Type="http://schemas.openxmlformats.org/officeDocument/2006/relationships/image" Target="../media/image91.jpg"/><Relationship Id="rId9" Type="http://schemas.openxmlformats.org/officeDocument/2006/relationships/image" Target="../media/image98.jpg"/><Relationship Id="rId5" Type="http://schemas.openxmlformats.org/officeDocument/2006/relationships/image" Target="../media/image101.jpg"/><Relationship Id="rId6" Type="http://schemas.openxmlformats.org/officeDocument/2006/relationships/image" Target="../media/image96.jpg"/><Relationship Id="rId7" Type="http://schemas.openxmlformats.org/officeDocument/2006/relationships/image" Target="../media/image97.jpg"/><Relationship Id="rId8" Type="http://schemas.openxmlformats.org/officeDocument/2006/relationships/image" Target="../media/image99.jpg"/></Relationships>
</file>

<file path=ppt/slides/_rels/slide16.xml.rels><?xml version="1.0" encoding="UTF-8" standalone="yes"?><Relationships xmlns="http://schemas.openxmlformats.org/package/2006/relationships"><Relationship Id="rId11" Type="http://schemas.openxmlformats.org/officeDocument/2006/relationships/image" Target="../media/image113.jpg"/><Relationship Id="rId10" Type="http://schemas.openxmlformats.org/officeDocument/2006/relationships/image" Target="../media/image112.jpg"/><Relationship Id="rId13" Type="http://schemas.openxmlformats.org/officeDocument/2006/relationships/image" Target="../media/image120.jpg"/><Relationship Id="rId12" Type="http://schemas.openxmlformats.org/officeDocument/2006/relationships/image" Target="../media/image133.jp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04.jpg"/><Relationship Id="rId4" Type="http://schemas.openxmlformats.org/officeDocument/2006/relationships/image" Target="../media/image105.jpg"/><Relationship Id="rId9" Type="http://schemas.openxmlformats.org/officeDocument/2006/relationships/image" Target="../media/image115.jpg"/><Relationship Id="rId5" Type="http://schemas.openxmlformats.org/officeDocument/2006/relationships/image" Target="../media/image107.jpg"/><Relationship Id="rId6" Type="http://schemas.openxmlformats.org/officeDocument/2006/relationships/image" Target="../media/image111.jpg"/><Relationship Id="rId7" Type="http://schemas.openxmlformats.org/officeDocument/2006/relationships/image" Target="../media/image103.jpg"/><Relationship Id="rId8" Type="http://schemas.openxmlformats.org/officeDocument/2006/relationships/image" Target="../media/image110.jpg"/></Relationships>
</file>

<file path=ppt/slides/_rels/slide17.xml.rels><?xml version="1.0" encoding="UTF-8" standalone="yes"?><Relationships xmlns="http://schemas.openxmlformats.org/package/2006/relationships"><Relationship Id="rId11" Type="http://schemas.openxmlformats.org/officeDocument/2006/relationships/image" Target="../media/image131.jpg"/><Relationship Id="rId10" Type="http://schemas.openxmlformats.org/officeDocument/2006/relationships/image" Target="../media/image123.jpg"/><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16.jpg"/><Relationship Id="rId4" Type="http://schemas.openxmlformats.org/officeDocument/2006/relationships/image" Target="../media/image118.jpg"/><Relationship Id="rId9" Type="http://schemas.openxmlformats.org/officeDocument/2006/relationships/image" Target="../media/image124.jpg"/><Relationship Id="rId5" Type="http://schemas.openxmlformats.org/officeDocument/2006/relationships/image" Target="../media/image114.jpg"/><Relationship Id="rId6" Type="http://schemas.openxmlformats.org/officeDocument/2006/relationships/image" Target="../media/image129.jpg"/><Relationship Id="rId7" Type="http://schemas.openxmlformats.org/officeDocument/2006/relationships/image" Target="../media/image127.jpg"/><Relationship Id="rId8" Type="http://schemas.openxmlformats.org/officeDocument/2006/relationships/image" Target="../media/image128.jpg"/></Relationships>
</file>

<file path=ppt/slides/_rels/slide18.xml.rels><?xml version="1.0" encoding="UTF-8" standalone="yes"?><Relationships xmlns="http://schemas.openxmlformats.org/package/2006/relationships"><Relationship Id="rId11" Type="http://schemas.openxmlformats.org/officeDocument/2006/relationships/image" Target="../media/image135.jpg"/><Relationship Id="rId10" Type="http://schemas.openxmlformats.org/officeDocument/2006/relationships/image" Target="../media/image136.jpg"/><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21.jpg"/><Relationship Id="rId4" Type="http://schemas.openxmlformats.org/officeDocument/2006/relationships/image" Target="../media/image119.jpg"/><Relationship Id="rId9" Type="http://schemas.openxmlformats.org/officeDocument/2006/relationships/image" Target="../media/image130.jpg"/><Relationship Id="rId5" Type="http://schemas.openxmlformats.org/officeDocument/2006/relationships/image" Target="../media/image122.jpg"/><Relationship Id="rId6" Type="http://schemas.openxmlformats.org/officeDocument/2006/relationships/image" Target="../media/image134.jpg"/><Relationship Id="rId7" Type="http://schemas.openxmlformats.org/officeDocument/2006/relationships/image" Target="../media/image132.jpg"/><Relationship Id="rId8" Type="http://schemas.openxmlformats.org/officeDocument/2006/relationships/image" Target="../media/image1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21.jpg"/><Relationship Id="rId10" Type="http://schemas.openxmlformats.org/officeDocument/2006/relationships/image" Target="../media/image12.jp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10.jpg"/><Relationship Id="rId9" Type="http://schemas.openxmlformats.org/officeDocument/2006/relationships/image" Target="../media/image3.jpg"/><Relationship Id="rId5" Type="http://schemas.openxmlformats.org/officeDocument/2006/relationships/image" Target="../media/image13.jpg"/><Relationship Id="rId6" Type="http://schemas.openxmlformats.org/officeDocument/2006/relationships/image" Target="../media/image4.jpg"/><Relationship Id="rId7" Type="http://schemas.openxmlformats.org/officeDocument/2006/relationships/image" Target="../media/image7.jpg"/><Relationship Id="rId8" Type="http://schemas.openxmlformats.org/officeDocument/2006/relationships/image" Target="../media/image6.jpg"/></Relationships>
</file>

<file path=ppt/slides/_rels/slide5.xml.rels><?xml version="1.0" encoding="UTF-8" standalone="yes"?><Relationships xmlns="http://schemas.openxmlformats.org/package/2006/relationships"><Relationship Id="rId11" Type="http://schemas.openxmlformats.org/officeDocument/2006/relationships/image" Target="../media/image17.jpg"/><Relationship Id="rId10" Type="http://schemas.openxmlformats.org/officeDocument/2006/relationships/image" Target="../media/image18.jpg"/><Relationship Id="rId13" Type="http://schemas.openxmlformats.org/officeDocument/2006/relationships/image" Target="../media/image27.jpg"/><Relationship Id="rId12" Type="http://schemas.openxmlformats.org/officeDocument/2006/relationships/image" Target="../media/image30.jpg"/><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5.jpg"/><Relationship Id="rId5" Type="http://schemas.openxmlformats.org/officeDocument/2006/relationships/image" Target="../media/image11.gif"/><Relationship Id="rId6" Type="http://schemas.openxmlformats.org/officeDocument/2006/relationships/image" Target="../media/image5.jpg"/><Relationship Id="rId7" Type="http://schemas.openxmlformats.org/officeDocument/2006/relationships/image" Target="../media/image8.jpg"/><Relationship Id="rId8" Type="http://schemas.openxmlformats.org/officeDocument/2006/relationships/image" Target="../media/image16.jpg"/></Relationships>
</file>

<file path=ppt/slides/_rels/slide6.xml.rels><?xml version="1.0" encoding="UTF-8" standalone="yes"?><Relationships xmlns="http://schemas.openxmlformats.org/package/2006/relationships"><Relationship Id="rId11" Type="http://schemas.openxmlformats.org/officeDocument/2006/relationships/image" Target="../media/image37.jpg"/><Relationship Id="rId10" Type="http://schemas.openxmlformats.org/officeDocument/2006/relationships/image" Target="../media/image31.jp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jpg"/><Relationship Id="rId4" Type="http://schemas.openxmlformats.org/officeDocument/2006/relationships/image" Target="../media/image20.jpg"/><Relationship Id="rId9" Type="http://schemas.openxmlformats.org/officeDocument/2006/relationships/image" Target="../media/image29.jpg"/><Relationship Id="rId5" Type="http://schemas.openxmlformats.org/officeDocument/2006/relationships/image" Target="../media/image23.jpg"/><Relationship Id="rId6" Type="http://schemas.openxmlformats.org/officeDocument/2006/relationships/image" Target="../media/image26.jpg"/><Relationship Id="rId7" Type="http://schemas.openxmlformats.org/officeDocument/2006/relationships/image" Target="../media/image33.jpg"/><Relationship Id="rId8"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4.jpg"/><Relationship Id="rId4" Type="http://schemas.openxmlformats.org/officeDocument/2006/relationships/image" Target="../media/image28.jpg"/><Relationship Id="rId5" Type="http://schemas.openxmlformats.org/officeDocument/2006/relationships/image" Target="../media/image36.jpg"/><Relationship Id="rId6" Type="http://schemas.openxmlformats.org/officeDocument/2006/relationships/image" Target="../media/image32.jpg"/><Relationship Id="rId7" Type="http://schemas.openxmlformats.org/officeDocument/2006/relationships/image" Target="../media/image34.jpg"/><Relationship Id="rId8" Type="http://schemas.openxmlformats.org/officeDocument/2006/relationships/image" Target="../media/image40.jpg"/></Relationships>
</file>

<file path=ppt/slides/_rels/slide8.xml.rels><?xml version="1.0" encoding="UTF-8" standalone="yes"?><Relationships xmlns="http://schemas.openxmlformats.org/package/2006/relationships"><Relationship Id="rId11" Type="http://schemas.openxmlformats.org/officeDocument/2006/relationships/image" Target="../media/image47.jpg"/><Relationship Id="rId10" Type="http://schemas.openxmlformats.org/officeDocument/2006/relationships/image" Target="../media/image51.jpg"/><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5.jpg"/><Relationship Id="rId4" Type="http://schemas.openxmlformats.org/officeDocument/2006/relationships/image" Target="../media/image38.jpg"/><Relationship Id="rId9" Type="http://schemas.openxmlformats.org/officeDocument/2006/relationships/image" Target="../media/image39.jpg"/><Relationship Id="rId5" Type="http://schemas.openxmlformats.org/officeDocument/2006/relationships/image" Target="../media/image49.jpg"/><Relationship Id="rId6" Type="http://schemas.openxmlformats.org/officeDocument/2006/relationships/image" Target="../media/image41.jpg"/><Relationship Id="rId7" Type="http://schemas.openxmlformats.org/officeDocument/2006/relationships/image" Target="../media/image35.jpg"/><Relationship Id="rId8" Type="http://schemas.openxmlformats.org/officeDocument/2006/relationships/image" Target="../media/image42.jpg"/></Relationships>
</file>

<file path=ppt/slides/_rels/slide9.xml.rels><?xml version="1.0" encoding="UTF-8" standalone="yes"?><Relationships xmlns="http://schemas.openxmlformats.org/package/2006/relationships"><Relationship Id="rId11" Type="http://schemas.openxmlformats.org/officeDocument/2006/relationships/image" Target="../media/image57.jpg"/><Relationship Id="rId10" Type="http://schemas.openxmlformats.org/officeDocument/2006/relationships/image" Target="../media/image58.jpg"/><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8.jpg"/><Relationship Id="rId4" Type="http://schemas.openxmlformats.org/officeDocument/2006/relationships/image" Target="../media/image50.jpg"/><Relationship Id="rId9" Type="http://schemas.openxmlformats.org/officeDocument/2006/relationships/image" Target="../media/image62.jpg"/><Relationship Id="rId5" Type="http://schemas.openxmlformats.org/officeDocument/2006/relationships/image" Target="../media/image44.jpg"/><Relationship Id="rId6" Type="http://schemas.openxmlformats.org/officeDocument/2006/relationships/image" Target="../media/image46.jpg"/><Relationship Id="rId7" Type="http://schemas.openxmlformats.org/officeDocument/2006/relationships/image" Target="../media/image43.jpg"/><Relationship Id="rId8" Type="http://schemas.openxmlformats.org/officeDocument/2006/relationships/image" Target="../media/image5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8!</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59" name="Google Shape;159;p23"/>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60" name="Google Shape;160;p23"/>
          <p:cNvPicPr preferRelativeResize="0"/>
          <p:nvPr/>
        </p:nvPicPr>
        <p:blipFill>
          <a:blip r:embed="rId4">
            <a:alphaModFix/>
          </a:blip>
          <a:stretch>
            <a:fillRect/>
          </a:stretch>
        </p:blipFill>
        <p:spPr>
          <a:xfrm>
            <a:off x="-656775" y="-106925"/>
            <a:ext cx="10584425" cy="10584425"/>
          </a:xfrm>
          <a:prstGeom prst="rect">
            <a:avLst/>
          </a:prstGeom>
          <a:noFill/>
          <a:ln>
            <a:noFill/>
          </a:ln>
        </p:spPr>
      </p:pic>
      <p:pic>
        <p:nvPicPr>
          <p:cNvPr id="161" name="Google Shape;161;p23"/>
          <p:cNvPicPr preferRelativeResize="0"/>
          <p:nvPr/>
        </p:nvPicPr>
        <p:blipFill>
          <a:blip r:embed="rId5">
            <a:alphaModFix/>
          </a:blip>
          <a:stretch>
            <a:fillRect/>
          </a:stretch>
        </p:blipFill>
        <p:spPr>
          <a:xfrm>
            <a:off x="-603325" y="-53475"/>
            <a:ext cx="10477500" cy="10477500"/>
          </a:xfrm>
          <a:prstGeom prst="rect">
            <a:avLst/>
          </a:prstGeom>
          <a:noFill/>
          <a:ln>
            <a:noFill/>
          </a:ln>
        </p:spPr>
      </p:pic>
      <p:pic>
        <p:nvPicPr>
          <p:cNvPr id="162" name="Google Shape;162;p23"/>
          <p:cNvPicPr preferRelativeResize="0"/>
          <p:nvPr/>
        </p:nvPicPr>
        <p:blipFill>
          <a:blip r:embed="rId6">
            <a:alphaModFix/>
          </a:blip>
          <a:stretch>
            <a:fillRect/>
          </a:stretch>
        </p:blipFill>
        <p:spPr>
          <a:xfrm>
            <a:off x="10164250" y="0"/>
            <a:ext cx="10477500" cy="10477500"/>
          </a:xfrm>
          <a:prstGeom prst="rect">
            <a:avLst/>
          </a:prstGeom>
          <a:noFill/>
          <a:ln>
            <a:noFill/>
          </a:ln>
        </p:spPr>
      </p:pic>
      <p:pic>
        <p:nvPicPr>
          <p:cNvPr id="163" name="Google Shape;163;p23"/>
          <p:cNvPicPr preferRelativeResize="0"/>
          <p:nvPr/>
        </p:nvPicPr>
        <p:blipFill>
          <a:blip r:embed="rId7">
            <a:alphaModFix/>
          </a:blip>
          <a:stretch>
            <a:fillRect/>
          </a:stretch>
        </p:blipFill>
        <p:spPr>
          <a:xfrm>
            <a:off x="-169000" y="-53475"/>
            <a:ext cx="10477500" cy="10477500"/>
          </a:xfrm>
          <a:prstGeom prst="rect">
            <a:avLst/>
          </a:prstGeom>
          <a:noFill/>
          <a:ln>
            <a:noFill/>
          </a:ln>
        </p:spPr>
      </p:pic>
      <p:pic>
        <p:nvPicPr>
          <p:cNvPr id="164" name="Google Shape;164;p23"/>
          <p:cNvPicPr preferRelativeResize="0"/>
          <p:nvPr/>
        </p:nvPicPr>
        <p:blipFill>
          <a:blip r:embed="rId8">
            <a:alphaModFix/>
          </a:blip>
          <a:stretch>
            <a:fillRect/>
          </a:stretch>
        </p:blipFill>
        <p:spPr>
          <a:xfrm>
            <a:off x="10164250" y="-53475"/>
            <a:ext cx="10477500" cy="10477500"/>
          </a:xfrm>
          <a:prstGeom prst="rect">
            <a:avLst/>
          </a:prstGeom>
          <a:noFill/>
          <a:ln>
            <a:noFill/>
          </a:ln>
        </p:spPr>
      </p:pic>
      <p:pic>
        <p:nvPicPr>
          <p:cNvPr id="165" name="Google Shape;165;p23"/>
          <p:cNvPicPr preferRelativeResize="0"/>
          <p:nvPr/>
        </p:nvPicPr>
        <p:blipFill>
          <a:blip r:embed="rId9">
            <a:alphaModFix/>
          </a:blip>
          <a:stretch>
            <a:fillRect/>
          </a:stretch>
        </p:blipFill>
        <p:spPr>
          <a:xfrm>
            <a:off x="-313250" y="-106925"/>
            <a:ext cx="10477500" cy="10477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4"/>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71" name="Google Shape;171;p24"/>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72" name="Google Shape;172;p24"/>
          <p:cNvPicPr preferRelativeResize="0"/>
          <p:nvPr/>
        </p:nvPicPr>
        <p:blipFill>
          <a:blip r:embed="rId4">
            <a:alphaModFix/>
          </a:blip>
          <a:stretch>
            <a:fillRect/>
          </a:stretch>
        </p:blipFill>
        <p:spPr>
          <a:xfrm>
            <a:off x="10068650" y="-320425"/>
            <a:ext cx="10798250" cy="10798250"/>
          </a:xfrm>
          <a:prstGeom prst="rect">
            <a:avLst/>
          </a:prstGeom>
          <a:noFill/>
          <a:ln>
            <a:noFill/>
          </a:ln>
        </p:spPr>
      </p:pic>
      <p:pic>
        <p:nvPicPr>
          <p:cNvPr id="173" name="Google Shape;173;p24"/>
          <p:cNvPicPr preferRelativeResize="0"/>
          <p:nvPr/>
        </p:nvPicPr>
        <p:blipFill>
          <a:blip r:embed="rId5">
            <a:alphaModFix/>
          </a:blip>
          <a:stretch>
            <a:fillRect/>
          </a:stretch>
        </p:blipFill>
        <p:spPr>
          <a:xfrm>
            <a:off x="0" y="0"/>
            <a:ext cx="10477500" cy="10477500"/>
          </a:xfrm>
          <a:prstGeom prst="rect">
            <a:avLst/>
          </a:prstGeom>
          <a:noFill/>
          <a:ln>
            <a:noFill/>
          </a:ln>
        </p:spPr>
      </p:pic>
      <p:pic>
        <p:nvPicPr>
          <p:cNvPr id="174" name="Google Shape;174;p24"/>
          <p:cNvPicPr preferRelativeResize="0"/>
          <p:nvPr/>
        </p:nvPicPr>
        <p:blipFill>
          <a:blip r:embed="rId6">
            <a:alphaModFix/>
          </a:blip>
          <a:stretch>
            <a:fillRect/>
          </a:stretch>
        </p:blipFill>
        <p:spPr>
          <a:xfrm>
            <a:off x="-517150" y="-258575"/>
            <a:ext cx="10994650" cy="10994650"/>
          </a:xfrm>
          <a:prstGeom prst="rect">
            <a:avLst/>
          </a:prstGeom>
          <a:noFill/>
          <a:ln>
            <a:noFill/>
          </a:ln>
        </p:spPr>
      </p:pic>
      <p:pic>
        <p:nvPicPr>
          <p:cNvPr id="175" name="Google Shape;175;p24"/>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176" name="Google Shape;176;p24"/>
          <p:cNvPicPr preferRelativeResize="0"/>
          <p:nvPr/>
        </p:nvPicPr>
        <p:blipFill>
          <a:blip r:embed="rId8">
            <a:alphaModFix/>
          </a:blip>
          <a:stretch>
            <a:fillRect/>
          </a:stretch>
        </p:blipFill>
        <p:spPr>
          <a:xfrm>
            <a:off x="-517150" y="-160050"/>
            <a:ext cx="10477500" cy="10477500"/>
          </a:xfrm>
          <a:prstGeom prst="rect">
            <a:avLst/>
          </a:prstGeom>
          <a:noFill/>
          <a:ln>
            <a:noFill/>
          </a:ln>
        </p:spPr>
      </p:pic>
      <p:pic>
        <p:nvPicPr>
          <p:cNvPr id="177" name="Google Shape;177;p24"/>
          <p:cNvPicPr preferRelativeResize="0"/>
          <p:nvPr/>
        </p:nvPicPr>
        <p:blipFill>
          <a:blip r:embed="rId9">
            <a:alphaModFix/>
          </a:blip>
          <a:stretch>
            <a:fillRect/>
          </a:stretch>
        </p:blipFill>
        <p:spPr>
          <a:xfrm>
            <a:off x="10477500" y="0"/>
            <a:ext cx="10477500" cy="10477500"/>
          </a:xfrm>
          <a:prstGeom prst="rect">
            <a:avLst/>
          </a:prstGeom>
          <a:noFill/>
          <a:ln>
            <a:noFill/>
          </a:ln>
        </p:spPr>
      </p:pic>
      <p:pic>
        <p:nvPicPr>
          <p:cNvPr id="178" name="Google Shape;178;p24"/>
          <p:cNvPicPr preferRelativeResize="0"/>
          <p:nvPr/>
        </p:nvPicPr>
        <p:blipFill>
          <a:blip r:embed="rId10">
            <a:alphaModFix/>
          </a:blip>
          <a:stretch>
            <a:fillRect/>
          </a:stretch>
        </p:blipFill>
        <p:spPr>
          <a:xfrm>
            <a:off x="-517150" y="-320425"/>
            <a:ext cx="10477500" cy="10477500"/>
          </a:xfrm>
          <a:prstGeom prst="rect">
            <a:avLst/>
          </a:prstGeom>
          <a:noFill/>
          <a:ln>
            <a:noFill/>
          </a:ln>
        </p:spPr>
      </p:pic>
      <p:pic>
        <p:nvPicPr>
          <p:cNvPr id="179" name="Google Shape;179;p24"/>
          <p:cNvPicPr preferRelativeResize="0"/>
          <p:nvPr/>
        </p:nvPicPr>
        <p:blipFill>
          <a:blip r:embed="rId11">
            <a:alphaModFix/>
          </a:blip>
          <a:stretch>
            <a:fillRect/>
          </a:stretch>
        </p:blipFill>
        <p:spPr>
          <a:xfrm>
            <a:off x="10477500" y="-320425"/>
            <a:ext cx="10477500" cy="1047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5"/>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85" name="Google Shape;185;p25"/>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86" name="Google Shape;186;p25"/>
          <p:cNvPicPr preferRelativeResize="0"/>
          <p:nvPr/>
        </p:nvPicPr>
        <p:blipFill>
          <a:blip r:embed="rId4">
            <a:alphaModFix/>
          </a:blip>
          <a:stretch>
            <a:fillRect/>
          </a:stretch>
        </p:blipFill>
        <p:spPr>
          <a:xfrm>
            <a:off x="-290200" y="0"/>
            <a:ext cx="10477500" cy="10477500"/>
          </a:xfrm>
          <a:prstGeom prst="rect">
            <a:avLst/>
          </a:prstGeom>
          <a:noFill/>
          <a:ln>
            <a:noFill/>
          </a:ln>
        </p:spPr>
      </p:pic>
      <p:pic>
        <p:nvPicPr>
          <p:cNvPr id="187" name="Google Shape;187;p25"/>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188" name="Google Shape;188;p25"/>
          <p:cNvPicPr preferRelativeResize="0"/>
          <p:nvPr/>
        </p:nvPicPr>
        <p:blipFill>
          <a:blip r:embed="rId6">
            <a:alphaModFix/>
          </a:blip>
          <a:stretch>
            <a:fillRect/>
          </a:stretch>
        </p:blipFill>
        <p:spPr>
          <a:xfrm>
            <a:off x="-290200" y="0"/>
            <a:ext cx="10477500" cy="10477500"/>
          </a:xfrm>
          <a:prstGeom prst="rect">
            <a:avLst/>
          </a:prstGeom>
          <a:noFill/>
          <a:ln>
            <a:noFill/>
          </a:ln>
        </p:spPr>
      </p:pic>
      <p:pic>
        <p:nvPicPr>
          <p:cNvPr id="189" name="Google Shape;189;p25"/>
          <p:cNvPicPr preferRelativeResize="0"/>
          <p:nvPr/>
        </p:nvPicPr>
        <p:blipFill>
          <a:blip r:embed="rId7">
            <a:alphaModFix/>
          </a:blip>
          <a:stretch>
            <a:fillRect/>
          </a:stretch>
        </p:blipFill>
        <p:spPr>
          <a:xfrm>
            <a:off x="10389400" y="0"/>
            <a:ext cx="10477500" cy="10477500"/>
          </a:xfrm>
          <a:prstGeom prst="rect">
            <a:avLst/>
          </a:prstGeom>
          <a:noFill/>
          <a:ln>
            <a:noFill/>
          </a:ln>
        </p:spPr>
      </p:pic>
      <p:pic>
        <p:nvPicPr>
          <p:cNvPr id="190" name="Google Shape;190;p25"/>
          <p:cNvPicPr preferRelativeResize="0"/>
          <p:nvPr/>
        </p:nvPicPr>
        <p:blipFill>
          <a:blip r:embed="rId8">
            <a:alphaModFix/>
          </a:blip>
          <a:stretch>
            <a:fillRect/>
          </a:stretch>
        </p:blipFill>
        <p:spPr>
          <a:xfrm>
            <a:off x="10389400" y="0"/>
            <a:ext cx="10477500" cy="10477500"/>
          </a:xfrm>
          <a:prstGeom prst="rect">
            <a:avLst/>
          </a:prstGeom>
          <a:noFill/>
          <a:ln>
            <a:noFill/>
          </a:ln>
        </p:spPr>
      </p:pic>
      <p:pic>
        <p:nvPicPr>
          <p:cNvPr id="191" name="Google Shape;191;p25"/>
          <p:cNvPicPr preferRelativeResize="0"/>
          <p:nvPr/>
        </p:nvPicPr>
        <p:blipFill>
          <a:blip r:embed="rId9">
            <a:alphaModFix/>
          </a:blip>
          <a:stretch>
            <a:fillRect/>
          </a:stretch>
        </p:blipFill>
        <p:spPr>
          <a:xfrm>
            <a:off x="-290200" y="0"/>
            <a:ext cx="10477500" cy="10477500"/>
          </a:xfrm>
          <a:prstGeom prst="rect">
            <a:avLst/>
          </a:prstGeom>
          <a:noFill/>
          <a:ln>
            <a:noFill/>
          </a:ln>
        </p:spPr>
      </p:pic>
      <p:pic>
        <p:nvPicPr>
          <p:cNvPr id="192" name="Google Shape;192;p25"/>
          <p:cNvPicPr preferRelativeResize="0"/>
          <p:nvPr/>
        </p:nvPicPr>
        <p:blipFill>
          <a:blip r:embed="rId10">
            <a:alphaModFix/>
          </a:blip>
          <a:stretch>
            <a:fillRect/>
          </a:stretch>
        </p:blipFill>
        <p:spPr>
          <a:xfrm>
            <a:off x="-290200" y="0"/>
            <a:ext cx="10477500" cy="10477500"/>
          </a:xfrm>
          <a:prstGeom prst="rect">
            <a:avLst/>
          </a:prstGeom>
          <a:noFill/>
          <a:ln>
            <a:noFill/>
          </a:ln>
        </p:spPr>
      </p:pic>
      <p:pic>
        <p:nvPicPr>
          <p:cNvPr id="193" name="Google Shape;193;p25"/>
          <p:cNvPicPr preferRelativeResize="0"/>
          <p:nvPr/>
        </p:nvPicPr>
        <p:blipFill>
          <a:blip r:embed="rId11">
            <a:alphaModFix/>
          </a:blip>
          <a:stretch>
            <a:fillRect/>
          </a:stretch>
        </p:blipFill>
        <p:spPr>
          <a:xfrm>
            <a:off x="10187300" y="0"/>
            <a:ext cx="10477500" cy="10477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99" name="Google Shape;199;p26"/>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00" name="Google Shape;200;p26"/>
          <p:cNvPicPr preferRelativeResize="0"/>
          <p:nvPr/>
        </p:nvPicPr>
        <p:blipFill>
          <a:blip r:embed="rId4">
            <a:alphaModFix/>
          </a:blip>
          <a:stretch>
            <a:fillRect/>
          </a:stretch>
        </p:blipFill>
        <p:spPr>
          <a:xfrm>
            <a:off x="-595675" y="0"/>
            <a:ext cx="10477500" cy="10477500"/>
          </a:xfrm>
          <a:prstGeom prst="rect">
            <a:avLst/>
          </a:prstGeom>
          <a:noFill/>
          <a:ln>
            <a:noFill/>
          </a:ln>
        </p:spPr>
      </p:pic>
      <p:pic>
        <p:nvPicPr>
          <p:cNvPr id="201" name="Google Shape;201;p26"/>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202" name="Google Shape;202;p26"/>
          <p:cNvPicPr preferRelativeResize="0"/>
          <p:nvPr/>
        </p:nvPicPr>
        <p:blipFill>
          <a:blip r:embed="rId6">
            <a:alphaModFix/>
          </a:blip>
          <a:stretch>
            <a:fillRect/>
          </a:stretch>
        </p:blipFill>
        <p:spPr>
          <a:xfrm>
            <a:off x="-595675" y="0"/>
            <a:ext cx="10477500" cy="10477500"/>
          </a:xfrm>
          <a:prstGeom prst="rect">
            <a:avLst/>
          </a:prstGeom>
          <a:noFill/>
          <a:ln>
            <a:noFill/>
          </a:ln>
        </p:spPr>
      </p:pic>
      <p:pic>
        <p:nvPicPr>
          <p:cNvPr id="203" name="Google Shape;203;p26"/>
          <p:cNvPicPr preferRelativeResize="0"/>
          <p:nvPr/>
        </p:nvPicPr>
        <p:blipFill>
          <a:blip r:embed="rId7">
            <a:alphaModFix/>
          </a:blip>
          <a:stretch>
            <a:fillRect/>
          </a:stretch>
        </p:blipFill>
        <p:spPr>
          <a:xfrm>
            <a:off x="10146900" y="0"/>
            <a:ext cx="10477500" cy="10477500"/>
          </a:xfrm>
          <a:prstGeom prst="rect">
            <a:avLst/>
          </a:prstGeom>
          <a:noFill/>
          <a:ln>
            <a:noFill/>
          </a:ln>
        </p:spPr>
      </p:pic>
      <p:pic>
        <p:nvPicPr>
          <p:cNvPr id="204" name="Google Shape;204;p26"/>
          <p:cNvPicPr preferRelativeResize="0"/>
          <p:nvPr/>
        </p:nvPicPr>
        <p:blipFill>
          <a:blip r:embed="rId8">
            <a:alphaModFix/>
          </a:blip>
          <a:stretch>
            <a:fillRect/>
          </a:stretch>
        </p:blipFill>
        <p:spPr>
          <a:xfrm>
            <a:off x="-595675" y="0"/>
            <a:ext cx="10477500" cy="10477500"/>
          </a:xfrm>
          <a:prstGeom prst="rect">
            <a:avLst/>
          </a:prstGeom>
          <a:noFill/>
          <a:ln>
            <a:noFill/>
          </a:ln>
        </p:spPr>
      </p:pic>
      <p:pic>
        <p:nvPicPr>
          <p:cNvPr id="205" name="Google Shape;205;p26"/>
          <p:cNvPicPr preferRelativeResize="0"/>
          <p:nvPr/>
        </p:nvPicPr>
        <p:blipFill>
          <a:blip r:embed="rId9">
            <a:alphaModFix/>
          </a:blip>
          <a:stretch>
            <a:fillRect/>
          </a:stretch>
        </p:blipFill>
        <p:spPr>
          <a:xfrm>
            <a:off x="10146900" y="0"/>
            <a:ext cx="10477500" cy="10477500"/>
          </a:xfrm>
          <a:prstGeom prst="rect">
            <a:avLst/>
          </a:prstGeom>
          <a:noFill/>
          <a:ln>
            <a:noFill/>
          </a:ln>
        </p:spPr>
      </p:pic>
      <p:pic>
        <p:nvPicPr>
          <p:cNvPr id="206" name="Google Shape;206;p26"/>
          <p:cNvPicPr preferRelativeResize="0"/>
          <p:nvPr/>
        </p:nvPicPr>
        <p:blipFill>
          <a:blip r:embed="rId10">
            <a:alphaModFix/>
          </a:blip>
          <a:stretch>
            <a:fillRect/>
          </a:stretch>
        </p:blipFill>
        <p:spPr>
          <a:xfrm>
            <a:off x="-595675" y="0"/>
            <a:ext cx="104775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12" name="Google Shape;212;p27"/>
          <p:cNvPicPr preferRelativeResize="0"/>
          <p:nvPr/>
        </p:nvPicPr>
        <p:blipFill>
          <a:blip r:embed="rId3">
            <a:alphaModFix/>
          </a:blip>
          <a:stretch>
            <a:fillRect/>
          </a:stretch>
        </p:blipFill>
        <p:spPr>
          <a:xfrm>
            <a:off x="152400" y="152400"/>
            <a:ext cx="20955000" cy="10477500"/>
          </a:xfrm>
          <a:prstGeom prst="rect">
            <a:avLst/>
          </a:prstGeom>
          <a:noFill/>
          <a:ln>
            <a:noFill/>
          </a:ln>
        </p:spPr>
      </p:pic>
      <p:pic>
        <p:nvPicPr>
          <p:cNvPr id="213" name="Google Shape;213;p27"/>
          <p:cNvPicPr preferRelativeResize="0"/>
          <p:nvPr/>
        </p:nvPicPr>
        <p:blipFill>
          <a:blip r:embed="rId4">
            <a:alphaModFix/>
          </a:blip>
          <a:stretch>
            <a:fillRect/>
          </a:stretch>
        </p:blipFill>
        <p:spPr>
          <a:xfrm>
            <a:off x="10199525" y="-138987"/>
            <a:ext cx="10755475" cy="10755475"/>
          </a:xfrm>
          <a:prstGeom prst="rect">
            <a:avLst/>
          </a:prstGeom>
          <a:noFill/>
          <a:ln>
            <a:noFill/>
          </a:ln>
        </p:spPr>
      </p:pic>
      <p:pic>
        <p:nvPicPr>
          <p:cNvPr id="214" name="Google Shape;214;p27"/>
          <p:cNvPicPr preferRelativeResize="0"/>
          <p:nvPr/>
        </p:nvPicPr>
        <p:blipFill>
          <a:blip r:embed="rId5">
            <a:alphaModFix/>
          </a:blip>
          <a:stretch>
            <a:fillRect/>
          </a:stretch>
        </p:blipFill>
        <p:spPr>
          <a:xfrm>
            <a:off x="-381825" y="0"/>
            <a:ext cx="10477500" cy="10477500"/>
          </a:xfrm>
          <a:prstGeom prst="rect">
            <a:avLst/>
          </a:prstGeom>
          <a:noFill/>
          <a:ln>
            <a:noFill/>
          </a:ln>
        </p:spPr>
      </p:pic>
      <p:pic>
        <p:nvPicPr>
          <p:cNvPr id="215" name="Google Shape;215;p27"/>
          <p:cNvPicPr preferRelativeResize="0"/>
          <p:nvPr/>
        </p:nvPicPr>
        <p:blipFill>
          <a:blip r:embed="rId6">
            <a:alphaModFix/>
          </a:blip>
          <a:stretch>
            <a:fillRect/>
          </a:stretch>
        </p:blipFill>
        <p:spPr>
          <a:xfrm>
            <a:off x="-381825" y="-138975"/>
            <a:ext cx="10755475" cy="10755475"/>
          </a:xfrm>
          <a:prstGeom prst="rect">
            <a:avLst/>
          </a:prstGeom>
          <a:noFill/>
          <a:ln>
            <a:noFill/>
          </a:ln>
        </p:spPr>
      </p:pic>
      <p:pic>
        <p:nvPicPr>
          <p:cNvPr id="216" name="Google Shape;216;p27"/>
          <p:cNvPicPr preferRelativeResize="0"/>
          <p:nvPr/>
        </p:nvPicPr>
        <p:blipFill>
          <a:blip r:embed="rId7">
            <a:alphaModFix/>
          </a:blip>
          <a:stretch>
            <a:fillRect/>
          </a:stretch>
        </p:blipFill>
        <p:spPr>
          <a:xfrm>
            <a:off x="10095675" y="-229425"/>
            <a:ext cx="10859325" cy="10859325"/>
          </a:xfrm>
          <a:prstGeom prst="rect">
            <a:avLst/>
          </a:prstGeom>
          <a:noFill/>
          <a:ln>
            <a:noFill/>
          </a:ln>
        </p:spPr>
      </p:pic>
      <p:pic>
        <p:nvPicPr>
          <p:cNvPr id="217" name="Google Shape;217;p27"/>
          <p:cNvPicPr preferRelativeResize="0"/>
          <p:nvPr/>
        </p:nvPicPr>
        <p:blipFill>
          <a:blip r:embed="rId8">
            <a:alphaModFix/>
          </a:blip>
          <a:stretch>
            <a:fillRect/>
          </a:stretch>
        </p:blipFill>
        <p:spPr>
          <a:xfrm>
            <a:off x="10338513" y="-229425"/>
            <a:ext cx="10477500" cy="10477500"/>
          </a:xfrm>
          <a:prstGeom prst="rect">
            <a:avLst/>
          </a:prstGeom>
          <a:noFill/>
          <a:ln>
            <a:noFill/>
          </a:ln>
        </p:spPr>
      </p:pic>
      <p:pic>
        <p:nvPicPr>
          <p:cNvPr id="218" name="Google Shape;218;p27"/>
          <p:cNvPicPr preferRelativeResize="0"/>
          <p:nvPr/>
        </p:nvPicPr>
        <p:blipFill>
          <a:blip r:embed="rId9">
            <a:alphaModFix/>
          </a:blip>
          <a:stretch>
            <a:fillRect/>
          </a:stretch>
        </p:blipFill>
        <p:spPr>
          <a:xfrm>
            <a:off x="-381825" y="-38512"/>
            <a:ext cx="10477500" cy="10477500"/>
          </a:xfrm>
          <a:prstGeom prst="rect">
            <a:avLst/>
          </a:prstGeom>
          <a:noFill/>
          <a:ln>
            <a:noFill/>
          </a:ln>
        </p:spPr>
      </p:pic>
      <p:pic>
        <p:nvPicPr>
          <p:cNvPr id="219" name="Google Shape;219;p27"/>
          <p:cNvPicPr preferRelativeResize="0"/>
          <p:nvPr/>
        </p:nvPicPr>
        <p:blipFill>
          <a:blip r:embed="rId10">
            <a:alphaModFix/>
          </a:blip>
          <a:stretch>
            <a:fillRect/>
          </a:stretch>
        </p:blipFill>
        <p:spPr>
          <a:xfrm>
            <a:off x="10095675" y="152400"/>
            <a:ext cx="10477500" cy="10477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8"/>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25" name="Google Shape;225;p28"/>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26" name="Google Shape;226;p28"/>
          <p:cNvPicPr preferRelativeResize="0"/>
          <p:nvPr/>
        </p:nvPicPr>
        <p:blipFill>
          <a:blip r:embed="rId4">
            <a:alphaModFix/>
          </a:blip>
          <a:stretch>
            <a:fillRect/>
          </a:stretch>
        </p:blipFill>
        <p:spPr>
          <a:xfrm>
            <a:off x="10208675" y="0"/>
            <a:ext cx="10477500" cy="10477500"/>
          </a:xfrm>
          <a:prstGeom prst="rect">
            <a:avLst/>
          </a:prstGeom>
          <a:noFill/>
          <a:ln>
            <a:noFill/>
          </a:ln>
        </p:spPr>
      </p:pic>
      <p:pic>
        <p:nvPicPr>
          <p:cNvPr id="227" name="Google Shape;227;p28"/>
          <p:cNvPicPr preferRelativeResize="0"/>
          <p:nvPr/>
        </p:nvPicPr>
        <p:blipFill>
          <a:blip r:embed="rId5">
            <a:alphaModFix/>
          </a:blip>
          <a:stretch>
            <a:fillRect/>
          </a:stretch>
        </p:blipFill>
        <p:spPr>
          <a:xfrm>
            <a:off x="-623150" y="0"/>
            <a:ext cx="10477500" cy="10477500"/>
          </a:xfrm>
          <a:prstGeom prst="rect">
            <a:avLst/>
          </a:prstGeom>
          <a:noFill/>
          <a:ln>
            <a:noFill/>
          </a:ln>
        </p:spPr>
      </p:pic>
      <p:pic>
        <p:nvPicPr>
          <p:cNvPr id="228" name="Google Shape;228;p28"/>
          <p:cNvPicPr preferRelativeResize="0"/>
          <p:nvPr/>
        </p:nvPicPr>
        <p:blipFill>
          <a:blip r:embed="rId6">
            <a:alphaModFix/>
          </a:blip>
          <a:stretch>
            <a:fillRect/>
          </a:stretch>
        </p:blipFill>
        <p:spPr>
          <a:xfrm>
            <a:off x="-623150" y="0"/>
            <a:ext cx="10477500" cy="10477500"/>
          </a:xfrm>
          <a:prstGeom prst="rect">
            <a:avLst/>
          </a:prstGeom>
          <a:noFill/>
          <a:ln>
            <a:noFill/>
          </a:ln>
        </p:spPr>
      </p:pic>
      <p:pic>
        <p:nvPicPr>
          <p:cNvPr id="229" name="Google Shape;229;p28"/>
          <p:cNvPicPr preferRelativeResize="0"/>
          <p:nvPr/>
        </p:nvPicPr>
        <p:blipFill>
          <a:blip r:embed="rId7">
            <a:alphaModFix/>
          </a:blip>
          <a:stretch>
            <a:fillRect/>
          </a:stretch>
        </p:blipFill>
        <p:spPr>
          <a:xfrm>
            <a:off x="10208675" y="0"/>
            <a:ext cx="10477500" cy="10477500"/>
          </a:xfrm>
          <a:prstGeom prst="rect">
            <a:avLst/>
          </a:prstGeom>
          <a:noFill/>
          <a:ln>
            <a:noFill/>
          </a:ln>
        </p:spPr>
      </p:pic>
      <p:pic>
        <p:nvPicPr>
          <p:cNvPr id="230" name="Google Shape;230;p28"/>
          <p:cNvPicPr preferRelativeResize="0"/>
          <p:nvPr/>
        </p:nvPicPr>
        <p:blipFill>
          <a:blip r:embed="rId8">
            <a:alphaModFix/>
          </a:blip>
          <a:stretch>
            <a:fillRect/>
          </a:stretch>
        </p:blipFill>
        <p:spPr>
          <a:xfrm>
            <a:off x="-623150" y="0"/>
            <a:ext cx="10477500" cy="10477500"/>
          </a:xfrm>
          <a:prstGeom prst="rect">
            <a:avLst/>
          </a:prstGeom>
          <a:noFill/>
          <a:ln>
            <a:noFill/>
          </a:ln>
        </p:spPr>
      </p:pic>
      <p:pic>
        <p:nvPicPr>
          <p:cNvPr id="231" name="Google Shape;231;p28"/>
          <p:cNvPicPr preferRelativeResize="0"/>
          <p:nvPr/>
        </p:nvPicPr>
        <p:blipFill>
          <a:blip r:embed="rId9">
            <a:alphaModFix/>
          </a:blip>
          <a:stretch>
            <a:fillRect/>
          </a:stretch>
        </p:blipFill>
        <p:spPr>
          <a:xfrm>
            <a:off x="9854350" y="0"/>
            <a:ext cx="10477500" cy="10477500"/>
          </a:xfrm>
          <a:prstGeom prst="rect">
            <a:avLst/>
          </a:prstGeom>
          <a:noFill/>
          <a:ln>
            <a:noFill/>
          </a:ln>
        </p:spPr>
      </p:pic>
      <p:pic>
        <p:nvPicPr>
          <p:cNvPr id="232" name="Google Shape;232;p28"/>
          <p:cNvPicPr preferRelativeResize="0"/>
          <p:nvPr/>
        </p:nvPicPr>
        <p:blipFill>
          <a:blip r:embed="rId10">
            <a:alphaModFix/>
          </a:blip>
          <a:stretch>
            <a:fillRect/>
          </a:stretch>
        </p:blipFill>
        <p:spPr>
          <a:xfrm>
            <a:off x="9854350" y="0"/>
            <a:ext cx="10477500" cy="10477500"/>
          </a:xfrm>
          <a:prstGeom prst="rect">
            <a:avLst/>
          </a:prstGeom>
          <a:noFill/>
          <a:ln>
            <a:noFill/>
          </a:ln>
        </p:spPr>
      </p:pic>
      <p:pic>
        <p:nvPicPr>
          <p:cNvPr id="233" name="Google Shape;233;p28"/>
          <p:cNvPicPr preferRelativeResize="0"/>
          <p:nvPr/>
        </p:nvPicPr>
        <p:blipFill>
          <a:blip r:embed="rId11">
            <a:alphaModFix/>
          </a:blip>
          <a:stretch>
            <a:fillRect/>
          </a:stretch>
        </p:blipFill>
        <p:spPr>
          <a:xfrm>
            <a:off x="-623150" y="0"/>
            <a:ext cx="104775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39" name="Google Shape;239;p29"/>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40" name="Google Shape;240;p29"/>
          <p:cNvPicPr preferRelativeResize="0"/>
          <p:nvPr/>
        </p:nvPicPr>
        <p:blipFill>
          <a:blip r:embed="rId4">
            <a:alphaModFix/>
          </a:blip>
          <a:stretch>
            <a:fillRect/>
          </a:stretch>
        </p:blipFill>
        <p:spPr>
          <a:xfrm>
            <a:off x="-574275" y="0"/>
            <a:ext cx="10477500" cy="10477500"/>
          </a:xfrm>
          <a:prstGeom prst="rect">
            <a:avLst/>
          </a:prstGeom>
          <a:noFill/>
          <a:ln>
            <a:noFill/>
          </a:ln>
        </p:spPr>
      </p:pic>
      <p:pic>
        <p:nvPicPr>
          <p:cNvPr id="241" name="Google Shape;241;p29"/>
          <p:cNvPicPr preferRelativeResize="0"/>
          <p:nvPr/>
        </p:nvPicPr>
        <p:blipFill>
          <a:blip r:embed="rId5">
            <a:alphaModFix/>
          </a:blip>
          <a:stretch>
            <a:fillRect/>
          </a:stretch>
        </p:blipFill>
        <p:spPr>
          <a:xfrm>
            <a:off x="10022350" y="-235200"/>
            <a:ext cx="10712700" cy="10712700"/>
          </a:xfrm>
          <a:prstGeom prst="rect">
            <a:avLst/>
          </a:prstGeom>
          <a:noFill/>
          <a:ln>
            <a:noFill/>
          </a:ln>
        </p:spPr>
      </p:pic>
      <p:pic>
        <p:nvPicPr>
          <p:cNvPr id="242" name="Google Shape;242;p29"/>
          <p:cNvPicPr preferRelativeResize="0"/>
          <p:nvPr/>
        </p:nvPicPr>
        <p:blipFill>
          <a:blip r:embed="rId6">
            <a:alphaModFix/>
          </a:blip>
          <a:stretch>
            <a:fillRect/>
          </a:stretch>
        </p:blipFill>
        <p:spPr>
          <a:xfrm>
            <a:off x="-574275" y="0"/>
            <a:ext cx="10477500" cy="10477500"/>
          </a:xfrm>
          <a:prstGeom prst="rect">
            <a:avLst/>
          </a:prstGeom>
          <a:noFill/>
          <a:ln>
            <a:noFill/>
          </a:ln>
        </p:spPr>
      </p:pic>
      <p:pic>
        <p:nvPicPr>
          <p:cNvPr id="243" name="Google Shape;243;p29"/>
          <p:cNvPicPr preferRelativeResize="0"/>
          <p:nvPr/>
        </p:nvPicPr>
        <p:blipFill>
          <a:blip r:embed="rId7">
            <a:alphaModFix/>
          </a:blip>
          <a:stretch>
            <a:fillRect/>
          </a:stretch>
        </p:blipFill>
        <p:spPr>
          <a:xfrm>
            <a:off x="9903225" y="0"/>
            <a:ext cx="10477500" cy="10477500"/>
          </a:xfrm>
          <a:prstGeom prst="rect">
            <a:avLst/>
          </a:prstGeom>
          <a:noFill/>
          <a:ln>
            <a:noFill/>
          </a:ln>
        </p:spPr>
      </p:pic>
      <p:pic>
        <p:nvPicPr>
          <p:cNvPr id="244" name="Google Shape;244;p29"/>
          <p:cNvPicPr preferRelativeResize="0"/>
          <p:nvPr/>
        </p:nvPicPr>
        <p:blipFill>
          <a:blip r:embed="rId8">
            <a:alphaModFix/>
          </a:blip>
          <a:stretch>
            <a:fillRect/>
          </a:stretch>
        </p:blipFill>
        <p:spPr>
          <a:xfrm>
            <a:off x="-574275" y="0"/>
            <a:ext cx="10477500" cy="10477500"/>
          </a:xfrm>
          <a:prstGeom prst="rect">
            <a:avLst/>
          </a:prstGeom>
          <a:noFill/>
          <a:ln>
            <a:noFill/>
          </a:ln>
        </p:spPr>
      </p:pic>
      <p:pic>
        <p:nvPicPr>
          <p:cNvPr id="245" name="Google Shape;245;p29"/>
          <p:cNvPicPr preferRelativeResize="0"/>
          <p:nvPr/>
        </p:nvPicPr>
        <p:blipFill>
          <a:blip r:embed="rId9">
            <a:alphaModFix/>
          </a:blip>
          <a:stretch>
            <a:fillRect/>
          </a:stretch>
        </p:blipFill>
        <p:spPr>
          <a:xfrm>
            <a:off x="9903225" y="0"/>
            <a:ext cx="10477500" cy="10477500"/>
          </a:xfrm>
          <a:prstGeom prst="rect">
            <a:avLst/>
          </a:prstGeom>
          <a:noFill/>
          <a:ln>
            <a:noFill/>
          </a:ln>
        </p:spPr>
      </p:pic>
      <p:pic>
        <p:nvPicPr>
          <p:cNvPr id="246" name="Google Shape;246;p29"/>
          <p:cNvPicPr preferRelativeResize="0"/>
          <p:nvPr/>
        </p:nvPicPr>
        <p:blipFill>
          <a:blip r:embed="rId10">
            <a:alphaModFix/>
          </a:blip>
          <a:stretch>
            <a:fillRect/>
          </a:stretch>
        </p:blipFill>
        <p:spPr>
          <a:xfrm>
            <a:off x="-574275" y="0"/>
            <a:ext cx="10477500" cy="10477500"/>
          </a:xfrm>
          <a:prstGeom prst="rect">
            <a:avLst/>
          </a:prstGeom>
          <a:noFill/>
          <a:ln>
            <a:noFill/>
          </a:ln>
        </p:spPr>
      </p:pic>
      <p:pic>
        <p:nvPicPr>
          <p:cNvPr id="247" name="Google Shape;247;p29"/>
          <p:cNvPicPr preferRelativeResize="0"/>
          <p:nvPr/>
        </p:nvPicPr>
        <p:blipFill>
          <a:blip r:embed="rId11">
            <a:alphaModFix/>
          </a:blip>
          <a:stretch>
            <a:fillRect/>
          </a:stretch>
        </p:blipFill>
        <p:spPr>
          <a:xfrm>
            <a:off x="9903225" y="0"/>
            <a:ext cx="10477500" cy="10477500"/>
          </a:xfrm>
          <a:prstGeom prst="rect">
            <a:avLst/>
          </a:prstGeom>
          <a:noFill/>
          <a:ln>
            <a:noFill/>
          </a:ln>
        </p:spPr>
      </p:pic>
      <p:pic>
        <p:nvPicPr>
          <p:cNvPr id="248" name="Google Shape;248;p29"/>
          <p:cNvPicPr preferRelativeResize="0"/>
          <p:nvPr/>
        </p:nvPicPr>
        <p:blipFill>
          <a:blip r:embed="rId12">
            <a:alphaModFix/>
          </a:blip>
          <a:stretch>
            <a:fillRect/>
          </a:stretch>
        </p:blipFill>
        <p:spPr>
          <a:xfrm>
            <a:off x="9903225" y="-117600"/>
            <a:ext cx="10477500" cy="10477500"/>
          </a:xfrm>
          <a:prstGeom prst="rect">
            <a:avLst/>
          </a:prstGeom>
          <a:noFill/>
          <a:ln>
            <a:noFill/>
          </a:ln>
        </p:spPr>
      </p:pic>
      <p:pic>
        <p:nvPicPr>
          <p:cNvPr id="249" name="Google Shape;249;p29"/>
          <p:cNvPicPr preferRelativeResize="0"/>
          <p:nvPr/>
        </p:nvPicPr>
        <p:blipFill>
          <a:blip r:embed="rId13">
            <a:alphaModFix/>
          </a:blip>
          <a:stretch>
            <a:fillRect/>
          </a:stretch>
        </p:blipFill>
        <p:spPr>
          <a:xfrm>
            <a:off x="-574275" y="0"/>
            <a:ext cx="10477500" cy="10477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55" name="Google Shape;255;p30"/>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56" name="Google Shape;256;p30"/>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57" name="Google Shape;257;p30"/>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58" name="Google Shape;258;p30"/>
          <p:cNvPicPr preferRelativeResize="0"/>
          <p:nvPr/>
        </p:nvPicPr>
        <p:blipFill>
          <a:blip r:embed="rId6">
            <a:alphaModFix/>
          </a:blip>
          <a:stretch>
            <a:fillRect/>
          </a:stretch>
        </p:blipFill>
        <p:spPr>
          <a:xfrm>
            <a:off x="0" y="0"/>
            <a:ext cx="10477500" cy="10477500"/>
          </a:xfrm>
          <a:prstGeom prst="rect">
            <a:avLst/>
          </a:prstGeom>
          <a:noFill/>
          <a:ln>
            <a:noFill/>
          </a:ln>
        </p:spPr>
      </p:pic>
      <p:pic>
        <p:nvPicPr>
          <p:cNvPr id="259" name="Google Shape;259;p30"/>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260" name="Google Shape;260;p30"/>
          <p:cNvPicPr preferRelativeResize="0"/>
          <p:nvPr/>
        </p:nvPicPr>
        <p:blipFill>
          <a:blip r:embed="rId8">
            <a:alphaModFix/>
          </a:blip>
          <a:stretch>
            <a:fillRect/>
          </a:stretch>
        </p:blipFill>
        <p:spPr>
          <a:xfrm>
            <a:off x="135200" y="0"/>
            <a:ext cx="10477500" cy="10477500"/>
          </a:xfrm>
          <a:prstGeom prst="rect">
            <a:avLst/>
          </a:prstGeom>
          <a:noFill/>
          <a:ln>
            <a:noFill/>
          </a:ln>
        </p:spPr>
      </p:pic>
      <p:pic>
        <p:nvPicPr>
          <p:cNvPr id="261" name="Google Shape;261;p30"/>
          <p:cNvPicPr preferRelativeResize="0"/>
          <p:nvPr/>
        </p:nvPicPr>
        <p:blipFill>
          <a:blip r:embed="rId9">
            <a:alphaModFix/>
          </a:blip>
          <a:stretch>
            <a:fillRect/>
          </a:stretch>
        </p:blipFill>
        <p:spPr>
          <a:xfrm>
            <a:off x="10612700" y="0"/>
            <a:ext cx="10477500" cy="10477500"/>
          </a:xfrm>
          <a:prstGeom prst="rect">
            <a:avLst/>
          </a:prstGeom>
          <a:noFill/>
          <a:ln>
            <a:noFill/>
          </a:ln>
        </p:spPr>
      </p:pic>
      <p:pic>
        <p:nvPicPr>
          <p:cNvPr id="262" name="Google Shape;262;p30"/>
          <p:cNvPicPr preferRelativeResize="0"/>
          <p:nvPr/>
        </p:nvPicPr>
        <p:blipFill>
          <a:blip r:embed="rId10">
            <a:alphaModFix/>
          </a:blip>
          <a:stretch>
            <a:fillRect/>
          </a:stretch>
        </p:blipFill>
        <p:spPr>
          <a:xfrm>
            <a:off x="0" y="0"/>
            <a:ext cx="10477500" cy="10477500"/>
          </a:xfrm>
          <a:prstGeom prst="rect">
            <a:avLst/>
          </a:prstGeom>
          <a:noFill/>
          <a:ln>
            <a:noFill/>
          </a:ln>
        </p:spPr>
      </p:pic>
      <p:pic>
        <p:nvPicPr>
          <p:cNvPr id="263" name="Google Shape;263;p30"/>
          <p:cNvPicPr preferRelativeResize="0"/>
          <p:nvPr/>
        </p:nvPicPr>
        <p:blipFill>
          <a:blip r:embed="rId11">
            <a:alphaModFix/>
          </a:blip>
          <a:stretch>
            <a:fillRect/>
          </a:stretch>
        </p:blipFill>
        <p:spPr>
          <a:xfrm>
            <a:off x="10612700" y="0"/>
            <a:ext cx="10477500" cy="1047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69" name="Google Shape;269;p31"/>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70" name="Google Shape;270;p31"/>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71" name="Google Shape;271;p31"/>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72" name="Google Shape;272;p31"/>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273" name="Google Shape;273;p31"/>
          <p:cNvPicPr preferRelativeResize="0"/>
          <p:nvPr/>
        </p:nvPicPr>
        <p:blipFill>
          <a:blip r:embed="rId7">
            <a:alphaModFix/>
          </a:blip>
          <a:stretch>
            <a:fillRect/>
          </a:stretch>
        </p:blipFill>
        <p:spPr>
          <a:xfrm>
            <a:off x="0" y="0"/>
            <a:ext cx="10477500" cy="10477500"/>
          </a:xfrm>
          <a:prstGeom prst="rect">
            <a:avLst/>
          </a:prstGeom>
          <a:noFill/>
          <a:ln>
            <a:noFill/>
          </a:ln>
        </p:spPr>
      </p:pic>
      <p:pic>
        <p:nvPicPr>
          <p:cNvPr id="274" name="Google Shape;274;p31"/>
          <p:cNvPicPr preferRelativeResize="0"/>
          <p:nvPr/>
        </p:nvPicPr>
        <p:blipFill>
          <a:blip r:embed="rId8">
            <a:alphaModFix/>
          </a:blip>
          <a:stretch>
            <a:fillRect/>
          </a:stretch>
        </p:blipFill>
        <p:spPr>
          <a:xfrm>
            <a:off x="0" y="325"/>
            <a:ext cx="10477500" cy="10477500"/>
          </a:xfrm>
          <a:prstGeom prst="rect">
            <a:avLst/>
          </a:prstGeom>
          <a:noFill/>
          <a:ln>
            <a:noFill/>
          </a:ln>
        </p:spPr>
      </p:pic>
      <p:pic>
        <p:nvPicPr>
          <p:cNvPr id="275" name="Google Shape;275;p31"/>
          <p:cNvPicPr preferRelativeResize="0"/>
          <p:nvPr/>
        </p:nvPicPr>
        <p:blipFill>
          <a:blip r:embed="rId9">
            <a:alphaModFix/>
          </a:blip>
          <a:stretch>
            <a:fillRect/>
          </a:stretch>
        </p:blipFill>
        <p:spPr>
          <a:xfrm>
            <a:off x="10477500" y="0"/>
            <a:ext cx="10477500" cy="10477500"/>
          </a:xfrm>
          <a:prstGeom prst="rect">
            <a:avLst/>
          </a:prstGeom>
          <a:noFill/>
          <a:ln>
            <a:noFill/>
          </a:ln>
        </p:spPr>
      </p:pic>
      <p:pic>
        <p:nvPicPr>
          <p:cNvPr id="276" name="Google Shape;276;p31"/>
          <p:cNvPicPr preferRelativeResize="0"/>
          <p:nvPr/>
        </p:nvPicPr>
        <p:blipFill>
          <a:blip r:embed="rId10">
            <a:alphaModFix/>
          </a:blip>
          <a:stretch>
            <a:fillRect/>
          </a:stretch>
        </p:blipFill>
        <p:spPr>
          <a:xfrm>
            <a:off x="0" y="325"/>
            <a:ext cx="10477500" cy="10477500"/>
          </a:xfrm>
          <a:prstGeom prst="rect">
            <a:avLst/>
          </a:prstGeom>
          <a:noFill/>
          <a:ln>
            <a:noFill/>
          </a:ln>
        </p:spPr>
      </p:pic>
      <p:pic>
        <p:nvPicPr>
          <p:cNvPr id="277" name="Google Shape;277;p31"/>
          <p:cNvPicPr preferRelativeResize="0"/>
          <p:nvPr/>
        </p:nvPicPr>
        <p:blipFill>
          <a:blip r:embed="rId11">
            <a:alphaModFix/>
          </a:blip>
          <a:stretch>
            <a:fillRect/>
          </a:stretch>
        </p:blipFill>
        <p:spPr>
          <a:xfrm>
            <a:off x="10477500" y="325"/>
            <a:ext cx="10477500" cy="1047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1" name="Shape 281"/>
        <p:cNvGrpSpPr/>
        <p:nvPr/>
      </p:nvGrpSpPr>
      <p:grpSpPr>
        <a:xfrm>
          <a:off x="0" y="0"/>
          <a:ext cx="0" cy="0"/>
          <a:chOff x="0" y="0"/>
          <a:chExt cx="0" cy="0"/>
        </a:xfrm>
      </p:grpSpPr>
      <p:pic>
        <p:nvPicPr>
          <p:cNvPr id="282" name="Google Shape;282;p32"/>
          <p:cNvPicPr preferRelativeResize="0"/>
          <p:nvPr/>
        </p:nvPicPr>
        <p:blipFill>
          <a:blip r:embed="rId3">
            <a:alphaModFix/>
          </a:blip>
          <a:stretch>
            <a:fillRect/>
          </a:stretch>
        </p:blipFill>
        <p:spPr>
          <a:xfrm>
            <a:off x="7670288" y="1992500"/>
            <a:ext cx="5462014" cy="2318025"/>
          </a:xfrm>
          <a:prstGeom prst="rect">
            <a:avLst/>
          </a:prstGeom>
          <a:noFill/>
          <a:ln>
            <a:noFill/>
          </a:ln>
        </p:spPr>
      </p:pic>
      <p:sp>
        <p:nvSpPr>
          <p:cNvPr id="283" name="Google Shape;283;p32"/>
          <p:cNvSpPr txBox="1"/>
          <p:nvPr/>
        </p:nvSpPr>
        <p:spPr>
          <a:xfrm>
            <a:off x="4450800" y="4440825"/>
            <a:ext cx="12053400" cy="30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t>littleinventors.org</a:t>
            </a:r>
            <a:endParaRPr b="1" sz="6000"/>
          </a:p>
        </p:txBody>
      </p:sp>
      <p:sp>
        <p:nvSpPr>
          <p:cNvPr id="284" name="Google Shape;284;p32"/>
          <p:cNvSpPr txBox="1"/>
          <p:nvPr/>
        </p:nvSpPr>
        <p:spPr>
          <a:xfrm>
            <a:off x="6858000" y="6472575"/>
            <a:ext cx="7239000" cy="145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t>(Keep inventing!!)</a:t>
            </a:r>
            <a:endParaRPr b="1"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eighth</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extLst>
                    <a:ext uri="{A12FA001-AC4F-418D-AE19-62706E023703}">
                      <ahyp:hlinkClr val="tx"/>
                    </a:ext>
                  </a:extLst>
                </a:hlinkClick>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Design a gadget to make getting to places faster and more fun</a:t>
            </a:r>
            <a:endParaRPr sz="3000"/>
          </a:p>
          <a:p>
            <a:pPr indent="-419100" lvl="0" marL="457200" rtl="0" algn="l">
              <a:lnSpc>
                <a:spcPct val="115000"/>
              </a:lnSpc>
              <a:spcBef>
                <a:spcPts val="0"/>
              </a:spcBef>
              <a:spcAft>
                <a:spcPts val="0"/>
              </a:spcAft>
              <a:buSzPts val="3000"/>
              <a:buAutoNum type="arabicPeriod"/>
            </a:pPr>
            <a:r>
              <a:rPr lang="en" sz="3000"/>
              <a:t>Invent something that will stop you from getting wet when you jump in puddles</a:t>
            </a:r>
            <a:endParaRPr sz="3000"/>
          </a:p>
          <a:p>
            <a:pPr indent="-419100" lvl="0" marL="457200" rtl="0" algn="l">
              <a:lnSpc>
                <a:spcPct val="115000"/>
              </a:lnSpc>
              <a:spcBef>
                <a:spcPts val="0"/>
              </a:spcBef>
              <a:spcAft>
                <a:spcPts val="0"/>
              </a:spcAft>
              <a:buSzPts val="3000"/>
              <a:buAutoNum type="arabicPeriod"/>
            </a:pPr>
            <a:r>
              <a:rPr lang="en" sz="3000"/>
              <a:t>What is your favourite type of animal? Invent something that will help it to be safer and have more fun</a:t>
            </a:r>
            <a:endParaRPr sz="3000"/>
          </a:p>
          <a:p>
            <a:pPr indent="-419100" lvl="0" marL="457200" rtl="0" algn="l">
              <a:lnSpc>
                <a:spcPct val="115000"/>
              </a:lnSpc>
              <a:spcBef>
                <a:spcPts val="0"/>
              </a:spcBef>
              <a:spcAft>
                <a:spcPts val="0"/>
              </a:spcAft>
              <a:buSzPts val="3000"/>
              <a:buAutoNum type="arabicPeriod"/>
            </a:pPr>
            <a:r>
              <a:rPr lang="en" sz="3000"/>
              <a:t>Make your own toilet roll flight path and jet off on your staycation</a:t>
            </a:r>
            <a:endParaRPr sz="3000"/>
          </a:p>
          <a:p>
            <a:pPr indent="-419100" lvl="0" marL="457200" rtl="0" algn="l">
              <a:lnSpc>
                <a:spcPct val="115000"/>
              </a:lnSpc>
              <a:spcBef>
                <a:spcPts val="0"/>
              </a:spcBef>
              <a:spcAft>
                <a:spcPts val="0"/>
              </a:spcAft>
              <a:buSzPts val="3000"/>
              <a:buAutoNum type="arabicPeriod"/>
            </a:pPr>
            <a:r>
              <a:rPr lang="en" sz="3000"/>
              <a:t>Invent goggles that transform your bathtub into an ocean</a:t>
            </a:r>
            <a:endParaRPr sz="3000"/>
          </a:p>
          <a:p>
            <a:pPr indent="-419100" lvl="0" marL="457200" rtl="0" algn="l">
              <a:lnSpc>
                <a:spcPct val="115000"/>
              </a:lnSpc>
              <a:spcBef>
                <a:spcPts val="0"/>
              </a:spcBef>
              <a:spcAft>
                <a:spcPts val="0"/>
              </a:spcAft>
              <a:buSzPts val="3000"/>
              <a:buAutoNum type="arabicPeriod"/>
            </a:pPr>
            <a:r>
              <a:rPr lang="en" sz="3000"/>
              <a:t>Design a pair of shoes to climb trees more easily</a:t>
            </a:r>
            <a:endParaRPr sz="3000"/>
          </a:p>
          <a:p>
            <a:pPr indent="-419100" lvl="0" marL="457200" rtl="0" algn="l">
              <a:lnSpc>
                <a:spcPct val="115000"/>
              </a:lnSpc>
              <a:spcBef>
                <a:spcPts val="0"/>
              </a:spcBef>
              <a:spcAft>
                <a:spcPts val="0"/>
              </a:spcAft>
              <a:buSzPts val="3000"/>
              <a:buAutoNum type="arabicPeriod"/>
            </a:pPr>
            <a:r>
              <a:rPr lang="en" sz="3000"/>
              <a:t>Invent your own pack of playing cards</a:t>
            </a:r>
            <a:endParaRPr sz="3000"/>
          </a:p>
          <a:p>
            <a:pPr indent="-419100" lvl="0" marL="457200" rtl="0" algn="l">
              <a:lnSpc>
                <a:spcPct val="115000"/>
              </a:lnSpc>
              <a:spcBef>
                <a:spcPts val="0"/>
              </a:spcBef>
              <a:spcAft>
                <a:spcPts val="0"/>
              </a:spcAft>
              <a:buSzPts val="3000"/>
              <a:buAutoNum type="arabicPeriod"/>
            </a:pPr>
            <a:r>
              <a:rPr lang="en" sz="3000"/>
              <a:t>Invent a </a:t>
            </a:r>
            <a:r>
              <a:rPr lang="en" sz="3000"/>
              <a:t>device that lets you take funny shaped clouds home</a:t>
            </a:r>
            <a:endParaRPr sz="3000"/>
          </a:p>
          <a:p>
            <a:pPr indent="-419100" lvl="0" marL="457200" rtl="0" algn="l">
              <a:lnSpc>
                <a:spcPct val="115000"/>
              </a:lnSpc>
              <a:spcBef>
                <a:spcPts val="0"/>
              </a:spcBef>
              <a:spcAft>
                <a:spcPts val="0"/>
              </a:spcAft>
              <a:buSzPts val="3000"/>
              <a:buAutoNum type="arabicPeriod"/>
            </a:pPr>
            <a:r>
              <a:rPr lang="en" sz="3000"/>
              <a:t>Make your own finger puppets</a:t>
            </a:r>
            <a:endParaRPr sz="3000"/>
          </a:p>
          <a:p>
            <a:pPr indent="-419100" lvl="0" marL="457200" rtl="0" algn="l">
              <a:lnSpc>
                <a:spcPct val="115000"/>
              </a:lnSpc>
              <a:spcBef>
                <a:spcPts val="0"/>
              </a:spcBef>
              <a:spcAft>
                <a:spcPts val="0"/>
              </a:spcAft>
              <a:buSzPts val="3000"/>
              <a:buAutoNum type="arabicPeriod"/>
            </a:pPr>
            <a:r>
              <a:rPr lang="en" sz="3000"/>
              <a:t>Design your own theatre on stage to perform on</a:t>
            </a:r>
            <a:endParaRPr sz="3000"/>
          </a:p>
          <a:p>
            <a:pPr indent="-419100" lvl="0" marL="457200" rtl="0" algn="l">
              <a:lnSpc>
                <a:spcPct val="115000"/>
              </a:lnSpc>
              <a:spcBef>
                <a:spcPts val="0"/>
              </a:spcBef>
              <a:spcAft>
                <a:spcPts val="0"/>
              </a:spcAft>
              <a:buSzPts val="3000"/>
              <a:buAutoNum type="arabicPeriod"/>
            </a:pPr>
            <a:r>
              <a:rPr lang="en" sz="3000"/>
              <a:t>Invent a home for a magical fairytale creature</a:t>
            </a:r>
            <a:endParaRPr sz="3000"/>
          </a:p>
          <a:p>
            <a:pPr indent="-419100" lvl="0" marL="457200" rtl="0" algn="l">
              <a:lnSpc>
                <a:spcPct val="115000"/>
              </a:lnSpc>
              <a:spcBef>
                <a:spcPts val="0"/>
              </a:spcBef>
              <a:spcAft>
                <a:spcPts val="0"/>
              </a:spcAft>
              <a:buSzPts val="3000"/>
              <a:buAutoNum type="arabicPeriod"/>
            </a:pPr>
            <a:r>
              <a:rPr lang="en" sz="3000"/>
              <a:t>Design a book for someone to read who is blind or visually impaired or finds it hard to read</a:t>
            </a:r>
            <a:endParaRPr sz="3000"/>
          </a:p>
          <a:p>
            <a:pPr indent="-419100" lvl="0" marL="457200" rtl="0" algn="l">
              <a:lnSpc>
                <a:spcPct val="115000"/>
              </a:lnSpc>
              <a:spcBef>
                <a:spcPts val="0"/>
              </a:spcBef>
              <a:spcAft>
                <a:spcPts val="0"/>
              </a:spcAft>
              <a:buSzPts val="3000"/>
              <a:buAutoNum type="arabicPeriod"/>
            </a:pPr>
            <a:r>
              <a:rPr lang="en" sz="3000"/>
              <a:t>Make your own bug hotel</a:t>
            </a:r>
            <a:endParaRPr sz="3000"/>
          </a:p>
          <a:p>
            <a:pPr indent="-419100" lvl="0" marL="457200" rtl="0" algn="l">
              <a:lnSpc>
                <a:spcPct val="115000"/>
              </a:lnSpc>
              <a:spcBef>
                <a:spcPts val="0"/>
              </a:spcBef>
              <a:spcAft>
                <a:spcPts val="0"/>
              </a:spcAft>
              <a:buSzPts val="3000"/>
              <a:buAutoNum type="arabicPeriod"/>
            </a:pPr>
            <a:r>
              <a:rPr lang="en" sz="3000"/>
              <a:t>Invent a new way to travel that is good for the environment</a:t>
            </a:r>
            <a:endParaRPr sz="3000"/>
          </a:p>
          <a:p>
            <a:pPr indent="-419100" lvl="0" marL="457200" rtl="0" algn="l">
              <a:lnSpc>
                <a:spcPct val="115000"/>
              </a:lnSpc>
              <a:spcBef>
                <a:spcPts val="0"/>
              </a:spcBef>
              <a:spcAft>
                <a:spcPts val="0"/>
              </a:spcAft>
              <a:buSzPts val="3000"/>
              <a:buAutoNum type="arabicPeriod"/>
            </a:pPr>
            <a:r>
              <a:rPr lang="en" sz="3000"/>
              <a:t>Invent a machine that recycles your leftover dinner</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72" name="Google Shape;72;p17"/>
          <p:cNvPicPr preferRelativeResize="0"/>
          <p:nvPr/>
        </p:nvPicPr>
        <p:blipFill>
          <a:blip r:embed="rId3">
            <a:alphaModFix/>
          </a:blip>
          <a:stretch>
            <a:fillRect/>
          </a:stretch>
        </p:blipFill>
        <p:spPr>
          <a:xfrm>
            <a:off x="76200" y="38100"/>
            <a:ext cx="20790699" cy="10395349"/>
          </a:xfrm>
          <a:prstGeom prst="rect">
            <a:avLst/>
          </a:prstGeom>
          <a:noFill/>
          <a:ln>
            <a:noFill/>
          </a:ln>
        </p:spPr>
      </p:pic>
      <p:pic>
        <p:nvPicPr>
          <p:cNvPr id="73" name="Google Shape;73;p17"/>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74" name="Google Shape;74;p17"/>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75" name="Google Shape;75;p17"/>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76" name="Google Shape;76;p17"/>
          <p:cNvPicPr preferRelativeResize="0"/>
          <p:nvPr/>
        </p:nvPicPr>
        <p:blipFill>
          <a:blip r:embed="rId7">
            <a:alphaModFix/>
          </a:blip>
          <a:stretch>
            <a:fillRect/>
          </a:stretch>
        </p:blipFill>
        <p:spPr>
          <a:xfrm>
            <a:off x="0" y="0"/>
            <a:ext cx="10477500" cy="10477500"/>
          </a:xfrm>
          <a:prstGeom prst="rect">
            <a:avLst/>
          </a:prstGeom>
          <a:noFill/>
          <a:ln>
            <a:noFill/>
          </a:ln>
        </p:spPr>
      </p:pic>
      <p:pic>
        <p:nvPicPr>
          <p:cNvPr id="77" name="Google Shape;77;p17"/>
          <p:cNvPicPr preferRelativeResize="0"/>
          <p:nvPr/>
        </p:nvPicPr>
        <p:blipFill>
          <a:blip r:embed="rId8">
            <a:alphaModFix/>
          </a:blip>
          <a:stretch>
            <a:fillRect/>
          </a:stretch>
        </p:blipFill>
        <p:spPr>
          <a:xfrm>
            <a:off x="0" y="-2975"/>
            <a:ext cx="10477500" cy="10477500"/>
          </a:xfrm>
          <a:prstGeom prst="rect">
            <a:avLst/>
          </a:prstGeom>
          <a:noFill/>
          <a:ln>
            <a:noFill/>
          </a:ln>
        </p:spPr>
      </p:pic>
      <p:pic>
        <p:nvPicPr>
          <p:cNvPr id="78" name="Google Shape;78;p17"/>
          <p:cNvPicPr preferRelativeResize="0"/>
          <p:nvPr/>
        </p:nvPicPr>
        <p:blipFill>
          <a:blip r:embed="rId9">
            <a:alphaModFix/>
          </a:blip>
          <a:stretch>
            <a:fillRect/>
          </a:stretch>
        </p:blipFill>
        <p:spPr>
          <a:xfrm>
            <a:off x="10477500" y="-2975"/>
            <a:ext cx="10477500" cy="10477500"/>
          </a:xfrm>
          <a:prstGeom prst="rect">
            <a:avLst/>
          </a:prstGeom>
          <a:noFill/>
          <a:ln>
            <a:noFill/>
          </a:ln>
        </p:spPr>
      </p:pic>
      <p:pic>
        <p:nvPicPr>
          <p:cNvPr id="79" name="Google Shape;79;p17"/>
          <p:cNvPicPr preferRelativeResize="0"/>
          <p:nvPr/>
        </p:nvPicPr>
        <p:blipFill>
          <a:blip r:embed="rId10">
            <a:alphaModFix/>
          </a:blip>
          <a:stretch>
            <a:fillRect/>
          </a:stretch>
        </p:blipFill>
        <p:spPr>
          <a:xfrm>
            <a:off x="10883075" y="0"/>
            <a:ext cx="10477500" cy="10477500"/>
          </a:xfrm>
          <a:prstGeom prst="rect">
            <a:avLst/>
          </a:prstGeom>
          <a:noFill/>
          <a:ln>
            <a:noFill/>
          </a:ln>
        </p:spPr>
      </p:pic>
      <p:pic>
        <p:nvPicPr>
          <p:cNvPr id="80" name="Google Shape;80;p17"/>
          <p:cNvPicPr preferRelativeResize="0"/>
          <p:nvPr/>
        </p:nvPicPr>
        <p:blipFill>
          <a:blip r:embed="rId11">
            <a:alphaModFix/>
          </a:blip>
          <a:stretch>
            <a:fillRect/>
          </a:stretch>
        </p:blipFill>
        <p:spPr>
          <a:xfrm>
            <a:off x="0" y="-2975"/>
            <a:ext cx="10477500" cy="10477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C809"/>
        </a:solidFill>
      </p:bgPr>
    </p:bg>
    <p:spTree>
      <p:nvGrpSpPr>
        <p:cNvPr id="84" name="Shape 84"/>
        <p:cNvGrpSpPr/>
        <p:nvPr/>
      </p:nvGrpSpPr>
      <p:grpSpPr>
        <a:xfrm>
          <a:off x="0" y="0"/>
          <a:ext cx="0" cy="0"/>
          <a:chOff x="0" y="0"/>
          <a:chExt cx="0" cy="0"/>
        </a:xfrm>
      </p:grpSpPr>
      <p:sp>
        <p:nvSpPr>
          <p:cNvPr id="85" name="Google Shape;85;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6" name="Google Shape;86;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87" name="Google Shape;87;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8" name="Google Shape;88;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9" name="Google Shape;89;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90" name="Google Shape;90;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91" name="Google Shape;91;p18"/>
          <p:cNvPicPr preferRelativeResize="0"/>
          <p:nvPr/>
        </p:nvPicPr>
        <p:blipFill>
          <a:blip r:embed="rId5">
            <a:alphaModFix/>
          </a:blip>
          <a:stretch>
            <a:fillRect/>
          </a:stretch>
        </p:blipFill>
        <p:spPr>
          <a:xfrm>
            <a:off x="150" y="75"/>
            <a:ext cx="20955000" cy="10477500"/>
          </a:xfrm>
          <a:prstGeom prst="rect">
            <a:avLst/>
          </a:prstGeom>
          <a:noFill/>
          <a:ln>
            <a:noFill/>
          </a:ln>
        </p:spPr>
      </p:pic>
      <p:pic>
        <p:nvPicPr>
          <p:cNvPr id="92" name="Google Shape;92;p18"/>
          <p:cNvPicPr preferRelativeResize="0"/>
          <p:nvPr/>
        </p:nvPicPr>
        <p:blipFill>
          <a:blip r:embed="rId6">
            <a:alphaModFix/>
          </a:blip>
          <a:stretch>
            <a:fillRect/>
          </a:stretch>
        </p:blipFill>
        <p:spPr>
          <a:xfrm>
            <a:off x="10477500" y="-150"/>
            <a:ext cx="10477500" cy="10477500"/>
          </a:xfrm>
          <a:prstGeom prst="rect">
            <a:avLst/>
          </a:prstGeom>
          <a:noFill/>
          <a:ln>
            <a:noFill/>
          </a:ln>
        </p:spPr>
      </p:pic>
      <p:pic>
        <p:nvPicPr>
          <p:cNvPr id="93" name="Google Shape;93;p18"/>
          <p:cNvPicPr preferRelativeResize="0"/>
          <p:nvPr/>
        </p:nvPicPr>
        <p:blipFill>
          <a:blip r:embed="rId7">
            <a:alphaModFix/>
          </a:blip>
          <a:stretch>
            <a:fillRect/>
          </a:stretch>
        </p:blipFill>
        <p:spPr>
          <a:xfrm>
            <a:off x="0" y="75"/>
            <a:ext cx="10477500" cy="10477500"/>
          </a:xfrm>
          <a:prstGeom prst="rect">
            <a:avLst/>
          </a:prstGeom>
          <a:noFill/>
          <a:ln>
            <a:noFill/>
          </a:ln>
        </p:spPr>
      </p:pic>
      <p:pic>
        <p:nvPicPr>
          <p:cNvPr id="94" name="Google Shape;94;p18"/>
          <p:cNvPicPr preferRelativeResize="0"/>
          <p:nvPr/>
        </p:nvPicPr>
        <p:blipFill>
          <a:blip r:embed="rId8">
            <a:alphaModFix/>
          </a:blip>
          <a:stretch>
            <a:fillRect/>
          </a:stretch>
        </p:blipFill>
        <p:spPr>
          <a:xfrm>
            <a:off x="0" y="0"/>
            <a:ext cx="10477500" cy="10477500"/>
          </a:xfrm>
          <a:prstGeom prst="rect">
            <a:avLst/>
          </a:prstGeom>
          <a:noFill/>
          <a:ln>
            <a:noFill/>
          </a:ln>
        </p:spPr>
      </p:pic>
      <p:pic>
        <p:nvPicPr>
          <p:cNvPr id="95" name="Google Shape;95;p18"/>
          <p:cNvPicPr preferRelativeResize="0"/>
          <p:nvPr/>
        </p:nvPicPr>
        <p:blipFill>
          <a:blip r:embed="rId9">
            <a:alphaModFix/>
          </a:blip>
          <a:stretch>
            <a:fillRect/>
          </a:stretch>
        </p:blipFill>
        <p:spPr>
          <a:xfrm>
            <a:off x="10477500" y="75"/>
            <a:ext cx="10477500" cy="10477500"/>
          </a:xfrm>
          <a:prstGeom prst="rect">
            <a:avLst/>
          </a:prstGeom>
          <a:noFill/>
          <a:ln>
            <a:noFill/>
          </a:ln>
        </p:spPr>
      </p:pic>
      <p:pic>
        <p:nvPicPr>
          <p:cNvPr id="96" name="Google Shape;96;p18"/>
          <p:cNvPicPr preferRelativeResize="0"/>
          <p:nvPr/>
        </p:nvPicPr>
        <p:blipFill>
          <a:blip r:embed="rId10">
            <a:alphaModFix/>
          </a:blip>
          <a:stretch>
            <a:fillRect/>
          </a:stretch>
        </p:blipFill>
        <p:spPr>
          <a:xfrm>
            <a:off x="0" y="-150"/>
            <a:ext cx="10477500" cy="10477500"/>
          </a:xfrm>
          <a:prstGeom prst="rect">
            <a:avLst/>
          </a:prstGeom>
          <a:noFill/>
          <a:ln>
            <a:noFill/>
          </a:ln>
        </p:spPr>
      </p:pic>
      <p:pic>
        <p:nvPicPr>
          <p:cNvPr id="97" name="Google Shape;97;p18"/>
          <p:cNvPicPr preferRelativeResize="0"/>
          <p:nvPr/>
        </p:nvPicPr>
        <p:blipFill>
          <a:blip r:embed="rId11">
            <a:alphaModFix/>
          </a:blip>
          <a:stretch>
            <a:fillRect/>
          </a:stretch>
        </p:blipFill>
        <p:spPr>
          <a:xfrm>
            <a:off x="10477500" y="75"/>
            <a:ext cx="10477500" cy="10477500"/>
          </a:xfrm>
          <a:prstGeom prst="rect">
            <a:avLst/>
          </a:prstGeom>
          <a:noFill/>
          <a:ln>
            <a:noFill/>
          </a:ln>
        </p:spPr>
      </p:pic>
      <p:pic>
        <p:nvPicPr>
          <p:cNvPr id="98" name="Google Shape;98;p18"/>
          <p:cNvPicPr preferRelativeResize="0"/>
          <p:nvPr/>
        </p:nvPicPr>
        <p:blipFill>
          <a:blip r:embed="rId12">
            <a:alphaModFix/>
          </a:blip>
          <a:stretch>
            <a:fillRect/>
          </a:stretch>
        </p:blipFill>
        <p:spPr>
          <a:xfrm>
            <a:off x="10477500" y="75"/>
            <a:ext cx="10477500" cy="10477500"/>
          </a:xfrm>
          <a:prstGeom prst="rect">
            <a:avLst/>
          </a:prstGeom>
          <a:noFill/>
          <a:ln>
            <a:noFill/>
          </a:ln>
        </p:spPr>
      </p:pic>
      <p:pic>
        <p:nvPicPr>
          <p:cNvPr id="99" name="Google Shape;99;p18"/>
          <p:cNvPicPr preferRelativeResize="0"/>
          <p:nvPr/>
        </p:nvPicPr>
        <p:blipFill>
          <a:blip r:embed="rId13">
            <a:alphaModFix/>
          </a:blip>
          <a:stretch>
            <a:fillRect/>
          </a:stretch>
        </p:blipFill>
        <p:spPr>
          <a:xfrm>
            <a:off x="0" y="0"/>
            <a:ext cx="10477500" cy="1047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5" name="Google Shape;105;p19"/>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06" name="Google Shape;106;p19"/>
          <p:cNvPicPr preferRelativeResize="0"/>
          <p:nvPr/>
        </p:nvPicPr>
        <p:blipFill rotWithShape="1">
          <a:blip r:embed="rId4">
            <a:alphaModFix/>
          </a:blip>
          <a:srcRect b="-6430" l="-11750" r="11749" t="6430"/>
          <a:stretch/>
        </p:blipFill>
        <p:spPr>
          <a:xfrm>
            <a:off x="-1348550" y="0"/>
            <a:ext cx="11129600" cy="11129600"/>
          </a:xfrm>
          <a:prstGeom prst="rect">
            <a:avLst/>
          </a:prstGeom>
          <a:noFill/>
          <a:ln>
            <a:noFill/>
          </a:ln>
        </p:spPr>
      </p:pic>
      <p:pic>
        <p:nvPicPr>
          <p:cNvPr id="107" name="Google Shape;107;p19"/>
          <p:cNvPicPr preferRelativeResize="0"/>
          <p:nvPr/>
        </p:nvPicPr>
        <p:blipFill>
          <a:blip r:embed="rId5">
            <a:alphaModFix/>
          </a:blip>
          <a:stretch>
            <a:fillRect/>
          </a:stretch>
        </p:blipFill>
        <p:spPr>
          <a:xfrm>
            <a:off x="10218350" y="32150"/>
            <a:ext cx="10477500" cy="10477500"/>
          </a:xfrm>
          <a:prstGeom prst="rect">
            <a:avLst/>
          </a:prstGeom>
          <a:noFill/>
          <a:ln>
            <a:noFill/>
          </a:ln>
        </p:spPr>
      </p:pic>
      <p:pic>
        <p:nvPicPr>
          <p:cNvPr id="108" name="Google Shape;108;p19"/>
          <p:cNvPicPr preferRelativeResize="0"/>
          <p:nvPr/>
        </p:nvPicPr>
        <p:blipFill>
          <a:blip r:embed="rId6">
            <a:alphaModFix/>
          </a:blip>
          <a:stretch>
            <a:fillRect/>
          </a:stretch>
        </p:blipFill>
        <p:spPr>
          <a:xfrm>
            <a:off x="-696450" y="0"/>
            <a:ext cx="10477500" cy="10477500"/>
          </a:xfrm>
          <a:prstGeom prst="rect">
            <a:avLst/>
          </a:prstGeom>
          <a:noFill/>
          <a:ln>
            <a:noFill/>
          </a:ln>
        </p:spPr>
      </p:pic>
      <p:pic>
        <p:nvPicPr>
          <p:cNvPr id="109" name="Google Shape;109;p19"/>
          <p:cNvPicPr preferRelativeResize="0"/>
          <p:nvPr/>
        </p:nvPicPr>
        <p:blipFill>
          <a:blip r:embed="rId7">
            <a:alphaModFix/>
          </a:blip>
          <a:stretch>
            <a:fillRect/>
          </a:stretch>
        </p:blipFill>
        <p:spPr>
          <a:xfrm>
            <a:off x="10218350" y="0"/>
            <a:ext cx="10477500" cy="10477500"/>
          </a:xfrm>
          <a:prstGeom prst="rect">
            <a:avLst/>
          </a:prstGeom>
          <a:noFill/>
          <a:ln>
            <a:noFill/>
          </a:ln>
        </p:spPr>
      </p:pic>
      <p:pic>
        <p:nvPicPr>
          <p:cNvPr id="110" name="Google Shape;110;p19"/>
          <p:cNvPicPr preferRelativeResize="0"/>
          <p:nvPr/>
        </p:nvPicPr>
        <p:blipFill>
          <a:blip r:embed="rId8">
            <a:alphaModFix/>
          </a:blip>
          <a:stretch>
            <a:fillRect/>
          </a:stretch>
        </p:blipFill>
        <p:spPr>
          <a:xfrm>
            <a:off x="-696450" y="32150"/>
            <a:ext cx="10477500" cy="10477500"/>
          </a:xfrm>
          <a:prstGeom prst="rect">
            <a:avLst/>
          </a:prstGeom>
          <a:noFill/>
          <a:ln>
            <a:noFill/>
          </a:ln>
        </p:spPr>
      </p:pic>
      <p:pic>
        <p:nvPicPr>
          <p:cNvPr id="111" name="Google Shape;111;p19"/>
          <p:cNvPicPr preferRelativeResize="0"/>
          <p:nvPr/>
        </p:nvPicPr>
        <p:blipFill>
          <a:blip r:embed="rId9">
            <a:alphaModFix/>
          </a:blip>
          <a:stretch>
            <a:fillRect/>
          </a:stretch>
        </p:blipFill>
        <p:spPr>
          <a:xfrm>
            <a:off x="9781050" y="32150"/>
            <a:ext cx="10477500" cy="10477500"/>
          </a:xfrm>
          <a:prstGeom prst="rect">
            <a:avLst/>
          </a:prstGeom>
          <a:noFill/>
          <a:ln>
            <a:noFill/>
          </a:ln>
        </p:spPr>
      </p:pic>
      <p:pic>
        <p:nvPicPr>
          <p:cNvPr id="112" name="Google Shape;112;p19"/>
          <p:cNvPicPr preferRelativeResize="0"/>
          <p:nvPr/>
        </p:nvPicPr>
        <p:blipFill>
          <a:blip r:embed="rId10">
            <a:alphaModFix/>
          </a:blip>
          <a:stretch>
            <a:fillRect/>
          </a:stretch>
        </p:blipFill>
        <p:spPr>
          <a:xfrm>
            <a:off x="10218350" y="32150"/>
            <a:ext cx="10477500" cy="10477500"/>
          </a:xfrm>
          <a:prstGeom prst="rect">
            <a:avLst/>
          </a:prstGeom>
          <a:noFill/>
          <a:ln>
            <a:noFill/>
          </a:ln>
        </p:spPr>
      </p:pic>
      <p:pic>
        <p:nvPicPr>
          <p:cNvPr id="113" name="Google Shape;113;p19"/>
          <p:cNvPicPr preferRelativeResize="0"/>
          <p:nvPr/>
        </p:nvPicPr>
        <p:blipFill>
          <a:blip r:embed="rId11">
            <a:alphaModFix/>
          </a:blip>
          <a:stretch>
            <a:fillRect/>
          </a:stretch>
        </p:blipFill>
        <p:spPr>
          <a:xfrm>
            <a:off x="-696450" y="0"/>
            <a:ext cx="10477500" cy="10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9" name="Google Shape;119;p20"/>
          <p:cNvPicPr preferRelativeResize="0"/>
          <p:nvPr/>
        </p:nvPicPr>
        <p:blipFill>
          <a:blip r:embed="rId3">
            <a:alphaModFix/>
          </a:blip>
          <a:stretch>
            <a:fillRect/>
          </a:stretch>
        </p:blipFill>
        <p:spPr>
          <a:xfrm>
            <a:off x="10028475" y="-53375"/>
            <a:ext cx="10648550" cy="10648550"/>
          </a:xfrm>
          <a:prstGeom prst="rect">
            <a:avLst/>
          </a:prstGeom>
          <a:noFill/>
          <a:ln>
            <a:noFill/>
          </a:ln>
        </p:spPr>
      </p:pic>
      <p:pic>
        <p:nvPicPr>
          <p:cNvPr id="120" name="Google Shape;120;p20"/>
          <p:cNvPicPr preferRelativeResize="0"/>
          <p:nvPr/>
        </p:nvPicPr>
        <p:blipFill>
          <a:blip r:embed="rId4">
            <a:alphaModFix/>
          </a:blip>
          <a:stretch>
            <a:fillRect/>
          </a:stretch>
        </p:blipFill>
        <p:spPr>
          <a:xfrm>
            <a:off x="10114000" y="32150"/>
            <a:ext cx="10477500" cy="10477500"/>
          </a:xfrm>
          <a:prstGeom prst="rect">
            <a:avLst/>
          </a:prstGeom>
          <a:noFill/>
          <a:ln>
            <a:noFill/>
          </a:ln>
        </p:spPr>
      </p:pic>
      <p:pic>
        <p:nvPicPr>
          <p:cNvPr id="121" name="Google Shape;121;p20"/>
          <p:cNvPicPr preferRelativeResize="0"/>
          <p:nvPr/>
        </p:nvPicPr>
        <p:blipFill>
          <a:blip r:embed="rId5">
            <a:alphaModFix/>
          </a:blip>
          <a:stretch>
            <a:fillRect/>
          </a:stretch>
        </p:blipFill>
        <p:spPr>
          <a:xfrm>
            <a:off x="10028475" y="0"/>
            <a:ext cx="10477500" cy="10477500"/>
          </a:xfrm>
          <a:prstGeom prst="rect">
            <a:avLst/>
          </a:prstGeom>
          <a:noFill/>
          <a:ln>
            <a:noFill/>
          </a:ln>
        </p:spPr>
      </p:pic>
      <p:pic>
        <p:nvPicPr>
          <p:cNvPr id="122" name="Google Shape;122;p20"/>
          <p:cNvPicPr preferRelativeResize="0"/>
          <p:nvPr/>
        </p:nvPicPr>
        <p:blipFill>
          <a:blip r:embed="rId6">
            <a:alphaModFix/>
          </a:blip>
          <a:stretch>
            <a:fillRect/>
          </a:stretch>
        </p:blipFill>
        <p:spPr>
          <a:xfrm>
            <a:off x="-178800" y="0"/>
            <a:ext cx="10477500" cy="10477500"/>
          </a:xfrm>
          <a:prstGeom prst="rect">
            <a:avLst/>
          </a:prstGeom>
          <a:noFill/>
          <a:ln>
            <a:noFill/>
          </a:ln>
        </p:spPr>
      </p:pic>
      <p:sp>
        <p:nvSpPr>
          <p:cNvPr id="123" name="Google Shape;123;p20"/>
          <p:cNvSpPr txBox="1"/>
          <p:nvPr/>
        </p:nvSpPr>
        <p:spPr>
          <a:xfrm>
            <a:off x="10605800" y="149675"/>
            <a:ext cx="2416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000">
                <a:latin typeface="Doppio One"/>
                <a:ea typeface="Doppio One"/>
                <a:cs typeface="Doppio One"/>
                <a:sym typeface="Doppio One"/>
              </a:rPr>
              <a:t>Part 1</a:t>
            </a:r>
            <a:endParaRPr sz="4000">
              <a:latin typeface="Doppio One"/>
              <a:ea typeface="Doppio One"/>
              <a:cs typeface="Doppio One"/>
              <a:sym typeface="Doppio One"/>
            </a:endParaRPr>
          </a:p>
        </p:txBody>
      </p:sp>
      <p:pic>
        <p:nvPicPr>
          <p:cNvPr id="124" name="Google Shape;124;p20"/>
          <p:cNvPicPr preferRelativeResize="0"/>
          <p:nvPr/>
        </p:nvPicPr>
        <p:blipFill>
          <a:blip r:embed="rId7">
            <a:alphaModFix/>
          </a:blip>
          <a:stretch>
            <a:fillRect/>
          </a:stretch>
        </p:blipFill>
        <p:spPr>
          <a:xfrm>
            <a:off x="-178800" y="32150"/>
            <a:ext cx="10477500" cy="10477500"/>
          </a:xfrm>
          <a:prstGeom prst="rect">
            <a:avLst/>
          </a:prstGeom>
          <a:noFill/>
          <a:ln>
            <a:noFill/>
          </a:ln>
        </p:spPr>
      </p:pic>
      <p:pic>
        <p:nvPicPr>
          <p:cNvPr id="125" name="Google Shape;125;p20"/>
          <p:cNvPicPr preferRelativeResize="0"/>
          <p:nvPr/>
        </p:nvPicPr>
        <p:blipFill>
          <a:blip r:embed="rId8">
            <a:alphaModFix/>
          </a:blip>
          <a:stretch>
            <a:fillRect/>
          </a:stretch>
        </p:blipFill>
        <p:spPr>
          <a:xfrm>
            <a:off x="10298700" y="32150"/>
            <a:ext cx="10477500" cy="10477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1" name="Google Shape;131;p21"/>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32" name="Google Shape;132;p21"/>
          <p:cNvPicPr preferRelativeResize="0"/>
          <p:nvPr/>
        </p:nvPicPr>
        <p:blipFill>
          <a:blip r:embed="rId4">
            <a:alphaModFix/>
          </a:blip>
          <a:stretch>
            <a:fillRect/>
          </a:stretch>
        </p:blipFill>
        <p:spPr>
          <a:xfrm>
            <a:off x="10175575" y="-106912"/>
            <a:ext cx="10691325" cy="10691325"/>
          </a:xfrm>
          <a:prstGeom prst="rect">
            <a:avLst/>
          </a:prstGeom>
          <a:noFill/>
          <a:ln>
            <a:noFill/>
          </a:ln>
        </p:spPr>
      </p:pic>
      <p:pic>
        <p:nvPicPr>
          <p:cNvPr id="133" name="Google Shape;133;p21"/>
          <p:cNvPicPr preferRelativeResize="0"/>
          <p:nvPr/>
        </p:nvPicPr>
        <p:blipFill>
          <a:blip r:embed="rId5">
            <a:alphaModFix/>
          </a:blip>
          <a:stretch>
            <a:fillRect/>
          </a:stretch>
        </p:blipFill>
        <p:spPr>
          <a:xfrm>
            <a:off x="-656750" y="0"/>
            <a:ext cx="10477500" cy="10477500"/>
          </a:xfrm>
          <a:prstGeom prst="rect">
            <a:avLst/>
          </a:prstGeom>
          <a:noFill/>
          <a:ln>
            <a:noFill/>
          </a:ln>
        </p:spPr>
      </p:pic>
      <p:pic>
        <p:nvPicPr>
          <p:cNvPr id="134" name="Google Shape;134;p21"/>
          <p:cNvPicPr preferRelativeResize="0"/>
          <p:nvPr/>
        </p:nvPicPr>
        <p:blipFill>
          <a:blip r:embed="rId6">
            <a:alphaModFix/>
          </a:blip>
          <a:stretch>
            <a:fillRect/>
          </a:stretch>
        </p:blipFill>
        <p:spPr>
          <a:xfrm>
            <a:off x="-656750" y="-106900"/>
            <a:ext cx="10477500" cy="10477500"/>
          </a:xfrm>
          <a:prstGeom prst="rect">
            <a:avLst/>
          </a:prstGeom>
          <a:noFill/>
          <a:ln>
            <a:noFill/>
          </a:ln>
        </p:spPr>
      </p:pic>
      <p:pic>
        <p:nvPicPr>
          <p:cNvPr id="135" name="Google Shape;135;p21"/>
          <p:cNvPicPr preferRelativeResize="0"/>
          <p:nvPr/>
        </p:nvPicPr>
        <p:blipFill>
          <a:blip r:embed="rId7">
            <a:alphaModFix/>
          </a:blip>
          <a:stretch>
            <a:fillRect/>
          </a:stretch>
        </p:blipFill>
        <p:spPr>
          <a:xfrm>
            <a:off x="10175575" y="32150"/>
            <a:ext cx="10477500" cy="10477500"/>
          </a:xfrm>
          <a:prstGeom prst="rect">
            <a:avLst/>
          </a:prstGeom>
          <a:noFill/>
          <a:ln>
            <a:noFill/>
          </a:ln>
        </p:spPr>
      </p:pic>
      <p:pic>
        <p:nvPicPr>
          <p:cNvPr id="136" name="Google Shape;136;p21"/>
          <p:cNvPicPr preferRelativeResize="0"/>
          <p:nvPr/>
        </p:nvPicPr>
        <p:blipFill>
          <a:blip r:embed="rId8">
            <a:alphaModFix/>
          </a:blip>
          <a:stretch>
            <a:fillRect/>
          </a:stretch>
        </p:blipFill>
        <p:spPr>
          <a:xfrm>
            <a:off x="10282488" y="0"/>
            <a:ext cx="10477500" cy="10477500"/>
          </a:xfrm>
          <a:prstGeom prst="rect">
            <a:avLst/>
          </a:prstGeom>
          <a:noFill/>
          <a:ln>
            <a:noFill/>
          </a:ln>
        </p:spPr>
      </p:pic>
      <p:pic>
        <p:nvPicPr>
          <p:cNvPr id="137" name="Google Shape;137;p21"/>
          <p:cNvPicPr preferRelativeResize="0"/>
          <p:nvPr/>
        </p:nvPicPr>
        <p:blipFill>
          <a:blip r:embed="rId9">
            <a:alphaModFix/>
          </a:blip>
          <a:stretch>
            <a:fillRect/>
          </a:stretch>
        </p:blipFill>
        <p:spPr>
          <a:xfrm>
            <a:off x="-656750" y="0"/>
            <a:ext cx="10477500" cy="10477500"/>
          </a:xfrm>
          <a:prstGeom prst="rect">
            <a:avLst/>
          </a:prstGeom>
          <a:noFill/>
          <a:ln>
            <a:noFill/>
          </a:ln>
        </p:spPr>
      </p:pic>
      <p:pic>
        <p:nvPicPr>
          <p:cNvPr id="138" name="Google Shape;138;p21"/>
          <p:cNvPicPr preferRelativeResize="0"/>
          <p:nvPr/>
        </p:nvPicPr>
        <p:blipFill>
          <a:blip r:embed="rId10">
            <a:alphaModFix/>
          </a:blip>
          <a:stretch>
            <a:fillRect/>
          </a:stretch>
        </p:blipFill>
        <p:spPr>
          <a:xfrm>
            <a:off x="-656750" y="0"/>
            <a:ext cx="10477500" cy="10477500"/>
          </a:xfrm>
          <a:prstGeom prst="rect">
            <a:avLst/>
          </a:prstGeom>
          <a:noFill/>
          <a:ln>
            <a:noFill/>
          </a:ln>
        </p:spPr>
      </p:pic>
      <p:pic>
        <p:nvPicPr>
          <p:cNvPr id="139" name="Google Shape;139;p21"/>
          <p:cNvPicPr preferRelativeResize="0"/>
          <p:nvPr/>
        </p:nvPicPr>
        <p:blipFill>
          <a:blip r:embed="rId11">
            <a:alphaModFix/>
          </a:blip>
          <a:stretch>
            <a:fillRect/>
          </a:stretch>
        </p:blipFill>
        <p:spPr>
          <a:xfrm>
            <a:off x="9820750" y="0"/>
            <a:ext cx="104775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5" name="Google Shape;145;p22"/>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46" name="Google Shape;146;p22"/>
          <p:cNvPicPr preferRelativeResize="0"/>
          <p:nvPr/>
        </p:nvPicPr>
        <p:blipFill>
          <a:blip r:embed="rId4">
            <a:alphaModFix/>
          </a:blip>
          <a:stretch>
            <a:fillRect/>
          </a:stretch>
        </p:blipFill>
        <p:spPr>
          <a:xfrm>
            <a:off x="10258050" y="-33525"/>
            <a:ext cx="10608850" cy="10608850"/>
          </a:xfrm>
          <a:prstGeom prst="rect">
            <a:avLst/>
          </a:prstGeom>
          <a:noFill/>
          <a:ln>
            <a:noFill/>
          </a:ln>
        </p:spPr>
      </p:pic>
      <p:pic>
        <p:nvPicPr>
          <p:cNvPr id="147" name="Google Shape;147;p22"/>
          <p:cNvPicPr preferRelativeResize="0"/>
          <p:nvPr/>
        </p:nvPicPr>
        <p:blipFill>
          <a:blip r:embed="rId5">
            <a:alphaModFix/>
          </a:blip>
          <a:stretch>
            <a:fillRect/>
          </a:stretch>
        </p:blipFill>
        <p:spPr>
          <a:xfrm>
            <a:off x="-350800" y="-65675"/>
            <a:ext cx="10608850" cy="10608850"/>
          </a:xfrm>
          <a:prstGeom prst="rect">
            <a:avLst/>
          </a:prstGeom>
          <a:noFill/>
          <a:ln>
            <a:noFill/>
          </a:ln>
        </p:spPr>
      </p:pic>
      <p:pic>
        <p:nvPicPr>
          <p:cNvPr id="148" name="Google Shape;148;p22"/>
          <p:cNvPicPr preferRelativeResize="0"/>
          <p:nvPr/>
        </p:nvPicPr>
        <p:blipFill>
          <a:blip r:embed="rId6">
            <a:alphaModFix/>
          </a:blip>
          <a:stretch>
            <a:fillRect/>
          </a:stretch>
        </p:blipFill>
        <p:spPr>
          <a:xfrm>
            <a:off x="-285125" y="0"/>
            <a:ext cx="10477500" cy="10477500"/>
          </a:xfrm>
          <a:prstGeom prst="rect">
            <a:avLst/>
          </a:prstGeom>
          <a:noFill/>
          <a:ln>
            <a:noFill/>
          </a:ln>
        </p:spPr>
      </p:pic>
      <p:pic>
        <p:nvPicPr>
          <p:cNvPr id="149" name="Google Shape;149;p22"/>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150" name="Google Shape;150;p22"/>
          <p:cNvPicPr preferRelativeResize="0"/>
          <p:nvPr/>
        </p:nvPicPr>
        <p:blipFill>
          <a:blip r:embed="rId8">
            <a:alphaModFix/>
          </a:blip>
          <a:stretch>
            <a:fillRect/>
          </a:stretch>
        </p:blipFill>
        <p:spPr>
          <a:xfrm>
            <a:off x="10323725" y="32150"/>
            <a:ext cx="10477500" cy="10477500"/>
          </a:xfrm>
          <a:prstGeom prst="rect">
            <a:avLst/>
          </a:prstGeom>
          <a:noFill/>
          <a:ln>
            <a:noFill/>
          </a:ln>
        </p:spPr>
      </p:pic>
      <p:pic>
        <p:nvPicPr>
          <p:cNvPr id="151" name="Google Shape;151;p22"/>
          <p:cNvPicPr preferRelativeResize="0"/>
          <p:nvPr/>
        </p:nvPicPr>
        <p:blipFill>
          <a:blip r:embed="rId9">
            <a:alphaModFix/>
          </a:blip>
          <a:stretch>
            <a:fillRect/>
          </a:stretch>
        </p:blipFill>
        <p:spPr>
          <a:xfrm>
            <a:off x="-285125" y="32150"/>
            <a:ext cx="10477500" cy="10477500"/>
          </a:xfrm>
          <a:prstGeom prst="rect">
            <a:avLst/>
          </a:prstGeom>
          <a:noFill/>
          <a:ln>
            <a:noFill/>
          </a:ln>
        </p:spPr>
      </p:pic>
      <p:pic>
        <p:nvPicPr>
          <p:cNvPr id="152" name="Google Shape;152;p22"/>
          <p:cNvPicPr preferRelativeResize="0"/>
          <p:nvPr/>
        </p:nvPicPr>
        <p:blipFill>
          <a:blip r:embed="rId10">
            <a:alphaModFix/>
          </a:blip>
          <a:stretch>
            <a:fillRect/>
          </a:stretch>
        </p:blipFill>
        <p:spPr>
          <a:xfrm>
            <a:off x="-285125" y="0"/>
            <a:ext cx="10477500" cy="10477500"/>
          </a:xfrm>
          <a:prstGeom prst="rect">
            <a:avLst/>
          </a:prstGeom>
          <a:noFill/>
          <a:ln>
            <a:noFill/>
          </a:ln>
        </p:spPr>
      </p:pic>
      <p:pic>
        <p:nvPicPr>
          <p:cNvPr id="153" name="Google Shape;153;p22"/>
          <p:cNvPicPr preferRelativeResize="0"/>
          <p:nvPr/>
        </p:nvPicPr>
        <p:blipFill>
          <a:blip r:embed="rId11">
            <a:alphaModFix/>
          </a:blip>
          <a:stretch>
            <a:fillRect/>
          </a:stretch>
        </p:blipFill>
        <p:spPr>
          <a:xfrm>
            <a:off x="10323725" y="0"/>
            <a:ext cx="10477500" cy="1047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