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10477500" cx="20955000"/>
  <p:notesSz cx="6858000" cy="9144000"/>
  <p:embeddedFontLst>
    <p:embeddedFont>
      <p:font typeface="Amatic SC"/>
      <p:regular r:id="rId25"/>
      <p:bold r:id="rId26"/>
    </p:embeddedFont>
    <p:embeddedFont>
      <p:font typeface="Doppio One"/>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bold.fntdata"/><Relationship Id="rId25" Type="http://schemas.openxmlformats.org/officeDocument/2006/relationships/font" Target="fonts/AmaticSC-regular.fntdata"/><Relationship Id="rId27" Type="http://schemas.openxmlformats.org/officeDocument/2006/relationships/font" Target="fonts/DoppioOne-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8c332f450c_1_2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8c332f45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8c332f450c_1_2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8c332f450c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8c332f450c_1_2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8c332f450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8c332f450c_1_36: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8c332f450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8c332f450c_1_4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c332f450c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8c332f450c_1_4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8c332f450c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8c332f450c_1_5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8c332f450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8c332f450c_1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8c332f450c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8c332f450c_1_5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8c332f450c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8c332f450c_0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8c332f450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c332f450c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c332f450c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8c332f450c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8c332f450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8c332f450c_1_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8c332f45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8c332f450c_1_1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8c332f450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8c332f450c_1_1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8c332f450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24.jpg"/><Relationship Id="rId5" Type="http://schemas.openxmlformats.org/officeDocument/2006/relationships/image" Target="../media/image2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34.jpg"/><Relationship Id="rId5" Type="http://schemas.openxmlformats.org/officeDocument/2006/relationships/image" Target="../media/image3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7.jpg"/><Relationship Id="rId4" Type="http://schemas.openxmlformats.org/officeDocument/2006/relationships/image" Target="../media/image33.jpg"/><Relationship Id="rId5" Type="http://schemas.openxmlformats.org/officeDocument/2006/relationships/image" Target="../media/image3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5.jpg"/><Relationship Id="rId4" Type="http://schemas.openxmlformats.org/officeDocument/2006/relationships/image" Target="../media/image38.jpg"/><Relationship Id="rId5" Type="http://schemas.openxmlformats.org/officeDocument/2006/relationships/image" Target="../media/image4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9.jpg"/><Relationship Id="rId4" Type="http://schemas.openxmlformats.org/officeDocument/2006/relationships/image" Target="../media/image36.jpg"/><Relationship Id="rId5" Type="http://schemas.openxmlformats.org/officeDocument/2006/relationships/image" Target="../media/image3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8.jpg"/><Relationship Id="rId4" Type="http://schemas.openxmlformats.org/officeDocument/2006/relationships/image" Target="../media/image40.jpg"/><Relationship Id="rId5" Type="http://schemas.openxmlformats.org/officeDocument/2006/relationships/image" Target="../media/image3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2.jpg"/><Relationship Id="rId4" Type="http://schemas.openxmlformats.org/officeDocument/2006/relationships/image" Target="../media/image50.jpg"/><Relationship Id="rId5" Type="http://schemas.openxmlformats.org/officeDocument/2006/relationships/image" Target="../media/image4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3.jpg"/><Relationship Id="rId4" Type="http://schemas.openxmlformats.org/officeDocument/2006/relationships/image" Target="../media/image49.jpg"/><Relationship Id="rId5" Type="http://schemas.openxmlformats.org/officeDocument/2006/relationships/image" Target="../media/image4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5.jpg"/><Relationship Id="rId4" Type="http://schemas.openxmlformats.org/officeDocument/2006/relationships/image" Target="../media/image46.jpg"/><Relationship Id="rId5" Type="http://schemas.openxmlformats.org/officeDocument/2006/relationships/image" Target="../media/image5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3.jpg"/><Relationship Id="rId5"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7.gif"/><Relationship Id="rId6" Type="http://schemas.openxmlformats.org/officeDocument/2006/relationships/image" Target="../media/image10.jpg"/><Relationship Id="rId7"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4.jpg"/><Relationship Id="rId4" Type="http://schemas.openxmlformats.org/officeDocument/2006/relationships/image" Target="../media/image13.jpg"/><Relationship Id="rId5"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g"/><Relationship Id="rId4" Type="http://schemas.openxmlformats.org/officeDocument/2006/relationships/image" Target="../media/image21.jpg"/><Relationship Id="rId5"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image" Target="../media/image25.jpg"/><Relationship Id="rId5"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5!</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25" name="Google Shape;125;p23"/>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26" name="Google Shape;126;p23"/>
          <p:cNvPicPr preferRelativeResize="0"/>
          <p:nvPr/>
        </p:nvPicPr>
        <p:blipFill>
          <a:blip r:embed="rId4">
            <a:alphaModFix/>
          </a:blip>
          <a:stretch>
            <a:fillRect/>
          </a:stretch>
        </p:blipFill>
        <p:spPr>
          <a:xfrm>
            <a:off x="9927650" y="-549850"/>
            <a:ext cx="11027350" cy="11027350"/>
          </a:xfrm>
          <a:prstGeom prst="rect">
            <a:avLst/>
          </a:prstGeom>
          <a:noFill/>
          <a:ln>
            <a:noFill/>
          </a:ln>
        </p:spPr>
      </p:pic>
      <p:pic>
        <p:nvPicPr>
          <p:cNvPr id="127" name="Google Shape;127;p23"/>
          <p:cNvPicPr preferRelativeResize="0"/>
          <p:nvPr/>
        </p:nvPicPr>
        <p:blipFill>
          <a:blip r:embed="rId5">
            <a:alphaModFix/>
          </a:blip>
          <a:stretch>
            <a:fillRect/>
          </a:stretch>
        </p:blipFill>
        <p:spPr>
          <a:xfrm>
            <a:off x="-656775" y="-106925"/>
            <a:ext cx="10584425" cy="10584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4"/>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3" name="Google Shape;133;p24"/>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34" name="Google Shape;134;p24"/>
          <p:cNvPicPr preferRelativeResize="0"/>
          <p:nvPr/>
        </p:nvPicPr>
        <p:blipFill>
          <a:blip r:embed="rId4">
            <a:alphaModFix/>
          </a:blip>
          <a:stretch>
            <a:fillRect/>
          </a:stretch>
        </p:blipFill>
        <p:spPr>
          <a:xfrm>
            <a:off x="10068650" y="-320425"/>
            <a:ext cx="10798250" cy="10798250"/>
          </a:xfrm>
          <a:prstGeom prst="rect">
            <a:avLst/>
          </a:prstGeom>
          <a:noFill/>
          <a:ln>
            <a:noFill/>
          </a:ln>
        </p:spPr>
      </p:pic>
      <p:pic>
        <p:nvPicPr>
          <p:cNvPr id="135" name="Google Shape;135;p24"/>
          <p:cNvPicPr preferRelativeResize="0"/>
          <p:nvPr/>
        </p:nvPicPr>
        <p:blipFill>
          <a:blip r:embed="rId5">
            <a:alphaModFix/>
          </a:blip>
          <a:stretch>
            <a:fillRect/>
          </a:stretch>
        </p:blipFill>
        <p:spPr>
          <a:xfrm>
            <a:off x="0" y="0"/>
            <a:ext cx="10477500" cy="1047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5"/>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1" name="Google Shape;141;p25"/>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42" name="Google Shape;142;p25"/>
          <p:cNvPicPr preferRelativeResize="0"/>
          <p:nvPr/>
        </p:nvPicPr>
        <p:blipFill>
          <a:blip r:embed="rId4">
            <a:alphaModFix/>
          </a:blip>
          <a:stretch>
            <a:fillRect/>
          </a:stretch>
        </p:blipFill>
        <p:spPr>
          <a:xfrm>
            <a:off x="-290200" y="0"/>
            <a:ext cx="10477500" cy="10477500"/>
          </a:xfrm>
          <a:prstGeom prst="rect">
            <a:avLst/>
          </a:prstGeom>
          <a:noFill/>
          <a:ln>
            <a:noFill/>
          </a:ln>
        </p:spPr>
      </p:pic>
      <p:pic>
        <p:nvPicPr>
          <p:cNvPr id="143" name="Google Shape;143;p25"/>
          <p:cNvPicPr preferRelativeResize="0"/>
          <p:nvPr/>
        </p:nvPicPr>
        <p:blipFill>
          <a:blip r:embed="rId5">
            <a:alphaModFix/>
          </a:blip>
          <a:stretch>
            <a:fillRect/>
          </a:stretch>
        </p:blipFill>
        <p:spPr>
          <a:xfrm>
            <a:off x="10389400" y="0"/>
            <a:ext cx="10477500" cy="10477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9" name="Google Shape;149;p26"/>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50" name="Google Shape;150;p26"/>
          <p:cNvPicPr preferRelativeResize="0"/>
          <p:nvPr/>
        </p:nvPicPr>
        <p:blipFill>
          <a:blip r:embed="rId4">
            <a:alphaModFix/>
          </a:blip>
          <a:stretch>
            <a:fillRect/>
          </a:stretch>
        </p:blipFill>
        <p:spPr>
          <a:xfrm>
            <a:off x="-595675" y="0"/>
            <a:ext cx="10477500" cy="10477500"/>
          </a:xfrm>
          <a:prstGeom prst="rect">
            <a:avLst/>
          </a:prstGeom>
          <a:noFill/>
          <a:ln>
            <a:noFill/>
          </a:ln>
        </p:spPr>
      </p:pic>
      <p:pic>
        <p:nvPicPr>
          <p:cNvPr id="151" name="Google Shape;151;p26"/>
          <p:cNvPicPr preferRelativeResize="0"/>
          <p:nvPr/>
        </p:nvPicPr>
        <p:blipFill>
          <a:blip r:embed="rId5">
            <a:alphaModFix/>
          </a:blip>
          <a:stretch>
            <a:fillRect/>
          </a:stretch>
        </p:blipFill>
        <p:spPr>
          <a:xfrm>
            <a:off x="10389400" y="0"/>
            <a:ext cx="104775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57" name="Google Shape;157;p27"/>
          <p:cNvPicPr preferRelativeResize="0"/>
          <p:nvPr/>
        </p:nvPicPr>
        <p:blipFill>
          <a:blip r:embed="rId3">
            <a:alphaModFix/>
          </a:blip>
          <a:stretch>
            <a:fillRect/>
          </a:stretch>
        </p:blipFill>
        <p:spPr>
          <a:xfrm>
            <a:off x="152400" y="152400"/>
            <a:ext cx="20955000" cy="10477500"/>
          </a:xfrm>
          <a:prstGeom prst="rect">
            <a:avLst/>
          </a:prstGeom>
          <a:noFill/>
          <a:ln>
            <a:noFill/>
          </a:ln>
        </p:spPr>
      </p:pic>
      <p:pic>
        <p:nvPicPr>
          <p:cNvPr id="158" name="Google Shape;158;p27"/>
          <p:cNvPicPr preferRelativeResize="0"/>
          <p:nvPr/>
        </p:nvPicPr>
        <p:blipFill>
          <a:blip r:embed="rId4">
            <a:alphaModFix/>
          </a:blip>
          <a:stretch>
            <a:fillRect/>
          </a:stretch>
        </p:blipFill>
        <p:spPr>
          <a:xfrm>
            <a:off x="10199525" y="-138987"/>
            <a:ext cx="10755475" cy="10755475"/>
          </a:xfrm>
          <a:prstGeom prst="rect">
            <a:avLst/>
          </a:prstGeom>
          <a:noFill/>
          <a:ln>
            <a:noFill/>
          </a:ln>
        </p:spPr>
      </p:pic>
      <p:pic>
        <p:nvPicPr>
          <p:cNvPr id="159" name="Google Shape;159;p27"/>
          <p:cNvPicPr preferRelativeResize="0"/>
          <p:nvPr/>
        </p:nvPicPr>
        <p:blipFill>
          <a:blip r:embed="rId5">
            <a:alphaModFix/>
          </a:blip>
          <a:stretch>
            <a:fillRect/>
          </a:stretch>
        </p:blipFill>
        <p:spPr>
          <a:xfrm>
            <a:off x="-381825" y="0"/>
            <a:ext cx="10477500" cy="10477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8"/>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65" name="Google Shape;165;p28"/>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66" name="Google Shape;166;p28"/>
          <p:cNvPicPr preferRelativeResize="0"/>
          <p:nvPr/>
        </p:nvPicPr>
        <p:blipFill>
          <a:blip r:embed="rId4">
            <a:alphaModFix/>
          </a:blip>
          <a:stretch>
            <a:fillRect/>
          </a:stretch>
        </p:blipFill>
        <p:spPr>
          <a:xfrm>
            <a:off x="10208675" y="0"/>
            <a:ext cx="10477500" cy="10477500"/>
          </a:xfrm>
          <a:prstGeom prst="rect">
            <a:avLst/>
          </a:prstGeom>
          <a:noFill/>
          <a:ln>
            <a:noFill/>
          </a:ln>
        </p:spPr>
      </p:pic>
      <p:pic>
        <p:nvPicPr>
          <p:cNvPr id="167" name="Google Shape;167;p28"/>
          <p:cNvPicPr preferRelativeResize="0"/>
          <p:nvPr/>
        </p:nvPicPr>
        <p:blipFill>
          <a:blip r:embed="rId5">
            <a:alphaModFix/>
          </a:blip>
          <a:stretch>
            <a:fillRect/>
          </a:stretch>
        </p:blipFill>
        <p:spPr>
          <a:xfrm>
            <a:off x="-623150" y="0"/>
            <a:ext cx="104775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73" name="Google Shape;173;p29"/>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74" name="Google Shape;174;p29"/>
          <p:cNvPicPr preferRelativeResize="0"/>
          <p:nvPr/>
        </p:nvPicPr>
        <p:blipFill>
          <a:blip r:embed="rId4">
            <a:alphaModFix/>
          </a:blip>
          <a:stretch>
            <a:fillRect/>
          </a:stretch>
        </p:blipFill>
        <p:spPr>
          <a:xfrm>
            <a:off x="-574275" y="0"/>
            <a:ext cx="10477500" cy="10477500"/>
          </a:xfrm>
          <a:prstGeom prst="rect">
            <a:avLst/>
          </a:prstGeom>
          <a:noFill/>
          <a:ln>
            <a:noFill/>
          </a:ln>
        </p:spPr>
      </p:pic>
      <p:pic>
        <p:nvPicPr>
          <p:cNvPr id="175" name="Google Shape;175;p29"/>
          <p:cNvPicPr preferRelativeResize="0"/>
          <p:nvPr/>
        </p:nvPicPr>
        <p:blipFill>
          <a:blip r:embed="rId5">
            <a:alphaModFix/>
          </a:blip>
          <a:stretch>
            <a:fillRect/>
          </a:stretch>
        </p:blipFill>
        <p:spPr>
          <a:xfrm>
            <a:off x="10022350" y="-235200"/>
            <a:ext cx="10712700" cy="10712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81" name="Google Shape;181;p30"/>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82" name="Google Shape;182;p30"/>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183" name="Google Shape;183;p30"/>
          <p:cNvPicPr preferRelativeResize="0"/>
          <p:nvPr/>
        </p:nvPicPr>
        <p:blipFill>
          <a:blip r:embed="rId5">
            <a:alphaModFix/>
          </a:blip>
          <a:stretch>
            <a:fillRect/>
          </a:stretch>
        </p:blipFill>
        <p:spPr>
          <a:xfrm>
            <a:off x="10477500" y="0"/>
            <a:ext cx="10477500" cy="1047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89" name="Google Shape;189;p31"/>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90" name="Google Shape;190;p31"/>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191" name="Google Shape;191;p31"/>
          <p:cNvPicPr preferRelativeResize="0"/>
          <p:nvPr/>
        </p:nvPicPr>
        <p:blipFill>
          <a:blip r:embed="rId5">
            <a:alphaModFix/>
          </a:blip>
          <a:stretch>
            <a:fillRect/>
          </a:stretch>
        </p:blipFill>
        <p:spPr>
          <a:xfrm>
            <a:off x="10477500" y="0"/>
            <a:ext cx="10477500" cy="1047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95" name="Shape 195"/>
        <p:cNvGrpSpPr/>
        <p:nvPr/>
      </p:nvGrpSpPr>
      <p:grpSpPr>
        <a:xfrm>
          <a:off x="0" y="0"/>
          <a:ext cx="0" cy="0"/>
          <a:chOff x="0" y="0"/>
          <a:chExt cx="0" cy="0"/>
        </a:xfrm>
      </p:grpSpPr>
      <p:pic>
        <p:nvPicPr>
          <p:cNvPr id="196" name="Google Shape;196;p32"/>
          <p:cNvPicPr preferRelativeResize="0"/>
          <p:nvPr/>
        </p:nvPicPr>
        <p:blipFill>
          <a:blip r:embed="rId3">
            <a:alphaModFix/>
          </a:blip>
          <a:stretch>
            <a:fillRect/>
          </a:stretch>
        </p:blipFill>
        <p:spPr>
          <a:xfrm>
            <a:off x="7670288" y="1992500"/>
            <a:ext cx="5462014" cy="2318025"/>
          </a:xfrm>
          <a:prstGeom prst="rect">
            <a:avLst/>
          </a:prstGeom>
          <a:noFill/>
          <a:ln>
            <a:noFill/>
          </a:ln>
        </p:spPr>
      </p:pic>
      <p:sp>
        <p:nvSpPr>
          <p:cNvPr id="197" name="Google Shape;197;p32"/>
          <p:cNvSpPr txBox="1"/>
          <p:nvPr/>
        </p:nvSpPr>
        <p:spPr>
          <a:xfrm>
            <a:off x="4450800" y="4440825"/>
            <a:ext cx="12053400" cy="30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t>littleinventors.org</a:t>
            </a:r>
            <a:endParaRPr b="1" sz="6000"/>
          </a:p>
        </p:txBody>
      </p:sp>
      <p:sp>
        <p:nvSpPr>
          <p:cNvPr id="198" name="Google Shape;198;p32"/>
          <p:cNvSpPr txBox="1"/>
          <p:nvPr/>
        </p:nvSpPr>
        <p:spPr>
          <a:xfrm>
            <a:off x="6858000" y="6472575"/>
            <a:ext cx="7239000" cy="145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t>(Keep inventing!!)</a:t>
            </a:r>
            <a:endParaRPr b="1"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fifth</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extLst>
                    <a:ext uri="{A12FA001-AC4F-418D-AE19-62706E023703}">
                      <ahyp:hlinkClr val="tx"/>
                    </a:ext>
                  </a:extLst>
                </a:hlinkClick>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Invent a party prank machine</a:t>
            </a:r>
            <a:endParaRPr sz="3000"/>
          </a:p>
          <a:p>
            <a:pPr indent="-419100" lvl="0" marL="457200" rtl="0" algn="l">
              <a:lnSpc>
                <a:spcPct val="115000"/>
              </a:lnSpc>
              <a:spcBef>
                <a:spcPts val="0"/>
              </a:spcBef>
              <a:spcAft>
                <a:spcPts val="0"/>
              </a:spcAft>
              <a:buSzPts val="3000"/>
              <a:buAutoNum type="arabicPeriod"/>
            </a:pPr>
            <a:r>
              <a:rPr lang="en" sz="3000"/>
              <a:t>Invent a special gadget to help you go camping in a magical garden</a:t>
            </a:r>
            <a:endParaRPr sz="3000"/>
          </a:p>
          <a:p>
            <a:pPr indent="-419100" lvl="0" marL="457200" rtl="0" algn="l">
              <a:lnSpc>
                <a:spcPct val="115000"/>
              </a:lnSpc>
              <a:spcBef>
                <a:spcPts val="0"/>
              </a:spcBef>
              <a:spcAft>
                <a:spcPts val="0"/>
              </a:spcAft>
              <a:buSzPts val="3000"/>
              <a:buAutoNum type="arabicPeriod"/>
            </a:pPr>
            <a:r>
              <a:rPr lang="en" sz="3000"/>
              <a:t>Draw a car, bus or flying machine that looks like a giant animal</a:t>
            </a:r>
            <a:endParaRPr sz="3000"/>
          </a:p>
          <a:p>
            <a:pPr indent="-419100" lvl="0" marL="457200" rtl="0" algn="l">
              <a:lnSpc>
                <a:spcPct val="115000"/>
              </a:lnSpc>
              <a:spcBef>
                <a:spcPts val="0"/>
              </a:spcBef>
              <a:spcAft>
                <a:spcPts val="0"/>
              </a:spcAft>
              <a:buSzPts val="3000"/>
              <a:buAutoNum type="arabicPeriod"/>
            </a:pPr>
            <a:r>
              <a:rPr lang="en" sz="3000"/>
              <a:t>Make your own travelling backpack! </a:t>
            </a:r>
            <a:endParaRPr sz="3000"/>
          </a:p>
          <a:p>
            <a:pPr indent="-419100" lvl="0" marL="457200" rtl="0" algn="l">
              <a:lnSpc>
                <a:spcPct val="115000"/>
              </a:lnSpc>
              <a:spcBef>
                <a:spcPts val="0"/>
              </a:spcBef>
              <a:spcAft>
                <a:spcPts val="0"/>
              </a:spcAft>
              <a:buSzPts val="3000"/>
              <a:buAutoNum type="arabicPeriod"/>
            </a:pPr>
            <a:r>
              <a:rPr lang="en" sz="3000"/>
              <a:t>Draw an invention to travel </a:t>
            </a:r>
            <a:r>
              <a:rPr lang="en" sz="3000"/>
              <a:t>whilst keeping our distance</a:t>
            </a:r>
            <a:endParaRPr sz="3000"/>
          </a:p>
          <a:p>
            <a:pPr indent="-419100" lvl="0" marL="457200" rtl="0" algn="l">
              <a:lnSpc>
                <a:spcPct val="115000"/>
              </a:lnSpc>
              <a:spcBef>
                <a:spcPts val="0"/>
              </a:spcBef>
              <a:spcAft>
                <a:spcPts val="0"/>
              </a:spcAft>
              <a:buSzPts val="3000"/>
              <a:buAutoNum type="arabicPeriod"/>
            </a:pPr>
            <a:r>
              <a:rPr lang="en" sz="3000"/>
              <a:t>Invent a new way to collect rubbish from the streets</a:t>
            </a:r>
            <a:endParaRPr sz="3000"/>
          </a:p>
          <a:p>
            <a:pPr indent="-419100" lvl="0" marL="457200" rtl="0" algn="l">
              <a:lnSpc>
                <a:spcPct val="115000"/>
              </a:lnSpc>
              <a:spcBef>
                <a:spcPts val="0"/>
              </a:spcBef>
              <a:spcAft>
                <a:spcPts val="0"/>
              </a:spcAft>
              <a:buSzPts val="3000"/>
              <a:buAutoNum type="arabicPeriod"/>
            </a:pPr>
            <a:r>
              <a:rPr lang="en" sz="3000"/>
              <a:t>Imagine and draw the most </a:t>
            </a:r>
            <a:r>
              <a:rPr lang="en" sz="3000"/>
              <a:t>amazing bird house in a tree</a:t>
            </a:r>
            <a:endParaRPr sz="3000"/>
          </a:p>
          <a:p>
            <a:pPr indent="-419100" lvl="0" marL="457200" rtl="0" algn="l">
              <a:lnSpc>
                <a:spcPct val="115000"/>
              </a:lnSpc>
              <a:spcBef>
                <a:spcPts val="0"/>
              </a:spcBef>
              <a:spcAft>
                <a:spcPts val="0"/>
              </a:spcAft>
              <a:buSzPts val="3000"/>
              <a:buAutoNum type="arabicPeriod"/>
            </a:pPr>
            <a:r>
              <a:rPr lang="en" sz="3000"/>
              <a:t>Create an invention to detect an animal’s mood</a:t>
            </a:r>
            <a:endParaRPr sz="3000"/>
          </a:p>
          <a:p>
            <a:pPr indent="-419100" lvl="0" marL="457200" rtl="0" algn="l">
              <a:lnSpc>
                <a:spcPct val="115000"/>
              </a:lnSpc>
              <a:spcBef>
                <a:spcPts val="0"/>
              </a:spcBef>
              <a:spcAft>
                <a:spcPts val="0"/>
              </a:spcAft>
              <a:buSzPts val="3000"/>
              <a:buAutoNum type="arabicPeriod"/>
            </a:pPr>
            <a:r>
              <a:rPr lang="en" sz="3000"/>
              <a:t>Make a pop up card surprise for someone you think is great</a:t>
            </a:r>
            <a:endParaRPr sz="3000"/>
          </a:p>
          <a:p>
            <a:pPr indent="-419100" lvl="0" marL="457200" rtl="0" algn="l">
              <a:lnSpc>
                <a:spcPct val="115000"/>
              </a:lnSpc>
              <a:spcBef>
                <a:spcPts val="0"/>
              </a:spcBef>
              <a:spcAft>
                <a:spcPts val="0"/>
              </a:spcAft>
              <a:buSzPts val="3000"/>
              <a:buAutoNum type="arabicPeriod"/>
            </a:pPr>
            <a:r>
              <a:rPr lang="en" sz="3000"/>
              <a:t>Design a piece of clothing with an extra special ability</a:t>
            </a:r>
            <a:endParaRPr sz="3000"/>
          </a:p>
          <a:p>
            <a:pPr indent="-419100" lvl="0" marL="457200" rtl="0" algn="l">
              <a:lnSpc>
                <a:spcPct val="115000"/>
              </a:lnSpc>
              <a:spcBef>
                <a:spcPts val="0"/>
              </a:spcBef>
              <a:spcAft>
                <a:spcPts val="0"/>
              </a:spcAft>
              <a:buSzPts val="3000"/>
              <a:buAutoNum type="arabicPeriod"/>
            </a:pPr>
            <a:r>
              <a:rPr lang="en" sz="3000"/>
              <a:t>Invent a way to help people waste less food</a:t>
            </a:r>
            <a:endParaRPr sz="3000"/>
          </a:p>
          <a:p>
            <a:pPr indent="-419100" lvl="0" marL="457200" rtl="0" algn="l">
              <a:lnSpc>
                <a:spcPct val="115000"/>
              </a:lnSpc>
              <a:spcBef>
                <a:spcPts val="0"/>
              </a:spcBef>
              <a:spcAft>
                <a:spcPts val="0"/>
              </a:spcAft>
              <a:buSzPts val="3000"/>
              <a:buAutoNum type="arabicPeriod"/>
            </a:pPr>
            <a:r>
              <a:rPr lang="en" sz="3000"/>
              <a:t>Invent a way to stop animals going extinct</a:t>
            </a:r>
            <a:endParaRPr sz="3000"/>
          </a:p>
          <a:p>
            <a:pPr indent="-419100" lvl="0" marL="457200" rtl="0" algn="l">
              <a:lnSpc>
                <a:spcPct val="115000"/>
              </a:lnSpc>
              <a:spcBef>
                <a:spcPts val="0"/>
              </a:spcBef>
              <a:spcAft>
                <a:spcPts val="0"/>
              </a:spcAft>
              <a:buSzPts val="3000"/>
              <a:buAutoNum type="arabicPeriod"/>
            </a:pPr>
            <a:r>
              <a:rPr lang="en" sz="3000"/>
              <a:t>Design a way to make sustainable energy through exercising</a:t>
            </a:r>
            <a:endParaRPr sz="3000"/>
          </a:p>
          <a:p>
            <a:pPr indent="-419100" lvl="0" marL="457200" rtl="0" algn="l">
              <a:lnSpc>
                <a:spcPct val="115000"/>
              </a:lnSpc>
              <a:spcBef>
                <a:spcPts val="0"/>
              </a:spcBef>
              <a:spcAft>
                <a:spcPts val="0"/>
              </a:spcAft>
              <a:buSzPts val="3000"/>
              <a:buAutoNum type="arabicPeriod"/>
            </a:pPr>
            <a:r>
              <a:rPr lang="en" sz="3000"/>
              <a:t>Make an amazing windmill</a:t>
            </a:r>
            <a:endParaRPr sz="3000"/>
          </a:p>
          <a:p>
            <a:pPr indent="-419100" lvl="0" marL="457200" rtl="0" algn="l">
              <a:lnSpc>
                <a:spcPct val="115000"/>
              </a:lnSpc>
              <a:spcBef>
                <a:spcPts val="0"/>
              </a:spcBef>
              <a:spcAft>
                <a:spcPts val="0"/>
              </a:spcAft>
              <a:buSzPts val="3000"/>
              <a:buAutoNum type="arabicPeriod"/>
            </a:pPr>
            <a:r>
              <a:rPr lang="en" sz="3000"/>
              <a:t>Draw a group of characters that collect rubbish and re-use it</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72" name="Google Shape;72;p17"/>
          <p:cNvPicPr preferRelativeResize="0"/>
          <p:nvPr/>
        </p:nvPicPr>
        <p:blipFill>
          <a:blip r:embed="rId3">
            <a:alphaModFix/>
          </a:blip>
          <a:stretch>
            <a:fillRect/>
          </a:stretch>
        </p:blipFill>
        <p:spPr>
          <a:xfrm>
            <a:off x="76200" y="38100"/>
            <a:ext cx="20790699" cy="10395349"/>
          </a:xfrm>
          <a:prstGeom prst="rect">
            <a:avLst/>
          </a:prstGeom>
          <a:noFill/>
          <a:ln>
            <a:noFill/>
          </a:ln>
        </p:spPr>
      </p:pic>
      <p:pic>
        <p:nvPicPr>
          <p:cNvPr id="73" name="Google Shape;73;p17"/>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74" name="Google Shape;74;p17"/>
          <p:cNvPicPr preferRelativeResize="0"/>
          <p:nvPr/>
        </p:nvPicPr>
        <p:blipFill>
          <a:blip r:embed="rId5">
            <a:alphaModFix/>
          </a:blip>
          <a:stretch>
            <a:fillRect/>
          </a:stretch>
        </p:blipFill>
        <p:spPr>
          <a:xfrm>
            <a:off x="10477500" y="0"/>
            <a:ext cx="10477500" cy="10477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C809"/>
        </a:solidFill>
      </p:bgPr>
    </p:bg>
    <p:spTree>
      <p:nvGrpSpPr>
        <p:cNvPr id="78" name="Shape 78"/>
        <p:cNvGrpSpPr/>
        <p:nvPr/>
      </p:nvGrpSpPr>
      <p:grpSpPr>
        <a:xfrm>
          <a:off x="0" y="0"/>
          <a:ext cx="0" cy="0"/>
          <a:chOff x="0" y="0"/>
          <a:chExt cx="0" cy="0"/>
        </a:xfrm>
      </p:grpSpPr>
      <p:sp>
        <p:nvSpPr>
          <p:cNvPr id="79" name="Google Shape;79;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0" name="Google Shape;80;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81" name="Google Shape;81;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2" name="Google Shape;82;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3" name="Google Shape;83;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84" name="Google Shape;84;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85" name="Google Shape;85;p18"/>
          <p:cNvPicPr preferRelativeResize="0"/>
          <p:nvPr/>
        </p:nvPicPr>
        <p:blipFill>
          <a:blip r:embed="rId5">
            <a:alphaModFix/>
          </a:blip>
          <a:stretch>
            <a:fillRect/>
          </a:stretch>
        </p:blipFill>
        <p:spPr>
          <a:xfrm>
            <a:off x="150" y="75"/>
            <a:ext cx="20955000" cy="10477500"/>
          </a:xfrm>
          <a:prstGeom prst="rect">
            <a:avLst/>
          </a:prstGeom>
          <a:noFill/>
          <a:ln>
            <a:noFill/>
          </a:ln>
        </p:spPr>
      </p:pic>
      <p:pic>
        <p:nvPicPr>
          <p:cNvPr id="86" name="Google Shape;86;p18"/>
          <p:cNvPicPr preferRelativeResize="0"/>
          <p:nvPr/>
        </p:nvPicPr>
        <p:blipFill>
          <a:blip r:embed="rId6">
            <a:alphaModFix/>
          </a:blip>
          <a:stretch>
            <a:fillRect/>
          </a:stretch>
        </p:blipFill>
        <p:spPr>
          <a:xfrm>
            <a:off x="10477500" y="-150"/>
            <a:ext cx="10477500" cy="10477500"/>
          </a:xfrm>
          <a:prstGeom prst="rect">
            <a:avLst/>
          </a:prstGeom>
          <a:noFill/>
          <a:ln>
            <a:noFill/>
          </a:ln>
        </p:spPr>
      </p:pic>
      <p:pic>
        <p:nvPicPr>
          <p:cNvPr id="87" name="Google Shape;87;p18"/>
          <p:cNvPicPr preferRelativeResize="0"/>
          <p:nvPr/>
        </p:nvPicPr>
        <p:blipFill>
          <a:blip r:embed="rId7">
            <a:alphaModFix/>
          </a:blip>
          <a:stretch>
            <a:fillRect/>
          </a:stretch>
        </p:blipFill>
        <p:spPr>
          <a:xfrm>
            <a:off x="0" y="75"/>
            <a:ext cx="10477500" cy="1047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93" name="Google Shape;93;p19"/>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94" name="Google Shape;94;p19"/>
          <p:cNvPicPr preferRelativeResize="0"/>
          <p:nvPr/>
        </p:nvPicPr>
        <p:blipFill rotWithShape="1">
          <a:blip r:embed="rId4">
            <a:alphaModFix/>
          </a:blip>
          <a:srcRect b="-6430" l="-11750" r="11749" t="6430"/>
          <a:stretch/>
        </p:blipFill>
        <p:spPr>
          <a:xfrm>
            <a:off x="-1348550" y="0"/>
            <a:ext cx="11129600" cy="11129600"/>
          </a:xfrm>
          <a:prstGeom prst="rect">
            <a:avLst/>
          </a:prstGeom>
          <a:noFill/>
          <a:ln>
            <a:noFill/>
          </a:ln>
        </p:spPr>
      </p:pic>
      <p:pic>
        <p:nvPicPr>
          <p:cNvPr id="95" name="Google Shape;95;p19"/>
          <p:cNvPicPr preferRelativeResize="0"/>
          <p:nvPr/>
        </p:nvPicPr>
        <p:blipFill>
          <a:blip r:embed="rId5">
            <a:alphaModFix/>
          </a:blip>
          <a:stretch>
            <a:fillRect/>
          </a:stretch>
        </p:blipFill>
        <p:spPr>
          <a:xfrm>
            <a:off x="10218350" y="32150"/>
            <a:ext cx="10477500" cy="10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1" name="Google Shape;101;p20"/>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02" name="Google Shape;102;p20"/>
          <p:cNvPicPr preferRelativeResize="0"/>
          <p:nvPr/>
        </p:nvPicPr>
        <p:blipFill>
          <a:blip r:embed="rId4">
            <a:alphaModFix/>
          </a:blip>
          <a:stretch>
            <a:fillRect/>
          </a:stretch>
        </p:blipFill>
        <p:spPr>
          <a:xfrm>
            <a:off x="-870575" y="0"/>
            <a:ext cx="10477500" cy="10477500"/>
          </a:xfrm>
          <a:prstGeom prst="rect">
            <a:avLst/>
          </a:prstGeom>
          <a:noFill/>
          <a:ln>
            <a:noFill/>
          </a:ln>
        </p:spPr>
      </p:pic>
      <p:pic>
        <p:nvPicPr>
          <p:cNvPr id="103" name="Google Shape;103;p20"/>
          <p:cNvPicPr preferRelativeResize="0"/>
          <p:nvPr/>
        </p:nvPicPr>
        <p:blipFill>
          <a:blip r:embed="rId5">
            <a:alphaModFix/>
          </a:blip>
          <a:stretch>
            <a:fillRect/>
          </a:stretch>
        </p:blipFill>
        <p:spPr>
          <a:xfrm>
            <a:off x="10028475" y="-53375"/>
            <a:ext cx="10648550" cy="10648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9" name="Google Shape;109;p21"/>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10" name="Google Shape;110;p21"/>
          <p:cNvPicPr preferRelativeResize="0"/>
          <p:nvPr/>
        </p:nvPicPr>
        <p:blipFill>
          <a:blip r:embed="rId4">
            <a:alphaModFix/>
          </a:blip>
          <a:stretch>
            <a:fillRect/>
          </a:stretch>
        </p:blipFill>
        <p:spPr>
          <a:xfrm>
            <a:off x="10175575" y="-106912"/>
            <a:ext cx="10691325" cy="10691325"/>
          </a:xfrm>
          <a:prstGeom prst="rect">
            <a:avLst/>
          </a:prstGeom>
          <a:noFill/>
          <a:ln>
            <a:noFill/>
          </a:ln>
        </p:spPr>
      </p:pic>
      <p:pic>
        <p:nvPicPr>
          <p:cNvPr id="111" name="Google Shape;111;p21"/>
          <p:cNvPicPr preferRelativeResize="0"/>
          <p:nvPr/>
        </p:nvPicPr>
        <p:blipFill>
          <a:blip r:embed="rId5">
            <a:alphaModFix/>
          </a:blip>
          <a:stretch>
            <a:fillRect/>
          </a:stretch>
        </p:blipFill>
        <p:spPr>
          <a:xfrm>
            <a:off x="-656750" y="0"/>
            <a:ext cx="104775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7" name="Google Shape;117;p22"/>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18" name="Google Shape;118;p22"/>
          <p:cNvPicPr preferRelativeResize="0"/>
          <p:nvPr/>
        </p:nvPicPr>
        <p:blipFill>
          <a:blip r:embed="rId4">
            <a:alphaModFix/>
          </a:blip>
          <a:stretch>
            <a:fillRect/>
          </a:stretch>
        </p:blipFill>
        <p:spPr>
          <a:xfrm>
            <a:off x="10258050" y="-33525"/>
            <a:ext cx="10608850" cy="10608850"/>
          </a:xfrm>
          <a:prstGeom prst="rect">
            <a:avLst/>
          </a:prstGeom>
          <a:noFill/>
          <a:ln>
            <a:noFill/>
          </a:ln>
        </p:spPr>
      </p:pic>
      <p:pic>
        <p:nvPicPr>
          <p:cNvPr id="119" name="Google Shape;119;p22"/>
          <p:cNvPicPr preferRelativeResize="0"/>
          <p:nvPr/>
        </p:nvPicPr>
        <p:blipFill>
          <a:blip r:embed="rId5">
            <a:alphaModFix/>
          </a:blip>
          <a:stretch>
            <a:fillRect/>
          </a:stretch>
        </p:blipFill>
        <p:spPr>
          <a:xfrm>
            <a:off x="-350800" y="-65675"/>
            <a:ext cx="10608850" cy="10608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