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10477500" cx="20955000"/>
  <p:notesSz cx="6858000" cy="9144000"/>
  <p:embeddedFontLst>
    <p:embeddedFont>
      <p:font typeface="Amatic SC"/>
      <p:regular r:id="rId25"/>
      <p:bold r:id="rId26"/>
    </p:embeddedFont>
    <p:embeddedFont>
      <p:font typeface="Doppio One"/>
      <p:regular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00">
          <p15:clr>
            <a:srgbClr val="A4A3A4"/>
          </p15:clr>
        </p15:guide>
        <p15:guide id="2" pos="66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300" orient="horz"/>
        <p:guide pos="660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AmaticSC-bold.fntdata"/><Relationship Id="rId25" Type="http://schemas.openxmlformats.org/officeDocument/2006/relationships/font" Target="fonts/AmaticSC-regular.fntdata"/><Relationship Id="rId27" Type="http://schemas.openxmlformats.org/officeDocument/2006/relationships/font" Target="fonts/DoppioOne-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 name="Shape 48"/>
        <p:cNvGrpSpPr/>
        <p:nvPr/>
      </p:nvGrpSpPr>
      <p:grpSpPr>
        <a:xfrm>
          <a:off x="0" y="0"/>
          <a:ext cx="0" cy="0"/>
          <a:chOff x="0" y="0"/>
          <a:chExt cx="0" cy="0"/>
        </a:xfrm>
      </p:grpSpPr>
      <p:sp>
        <p:nvSpPr>
          <p:cNvPr id="49" name="Google Shape;49;g8b3101a6c3_1_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0" name="Google Shape;50;g8b3101a6c3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g8c332f450c_1_29: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8c332f450c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g8c332f450c_1_2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8c332f450c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g8c332f450c_1_2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8c332f450c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g8c332f450c_1_36: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8c332f450c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8c332f450c_1_40: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8c332f450c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8c332f450c_1_4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8c332f450c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g8c332f450c_1_5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8c332f450c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Google Shape;151;g8c332f450c_1_5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8c332f450c_1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g8c332f450c_1_59: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8c332f450c_1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Google Shape;163;g8c332f450c_0_5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8c332f450c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Google Shape;56;g8b3101a6c3_1_53: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8b3101a6c3_1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 name="Shape 61"/>
        <p:cNvGrpSpPr/>
        <p:nvPr/>
      </p:nvGrpSpPr>
      <p:grpSpPr>
        <a:xfrm>
          <a:off x="0" y="0"/>
          <a:ext cx="0" cy="0"/>
          <a:chOff x="0" y="0"/>
          <a:chExt cx="0" cy="0"/>
        </a:xfrm>
      </p:grpSpPr>
      <p:sp>
        <p:nvSpPr>
          <p:cNvPr id="62" name="Google Shape;62;g8b3101a6c3_1_10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8b3101a6c3_1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 name="Shape 67"/>
        <p:cNvGrpSpPr/>
        <p:nvPr/>
      </p:nvGrpSpPr>
      <p:grpSpPr>
        <a:xfrm>
          <a:off x="0" y="0"/>
          <a:ext cx="0" cy="0"/>
          <a:chOff x="0" y="0"/>
          <a:chExt cx="0" cy="0"/>
        </a:xfrm>
      </p:grpSpPr>
      <p:sp>
        <p:nvSpPr>
          <p:cNvPr id="68" name="Google Shape;68;g8c332f450c_0_10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8c332f450c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 name="Shape 73"/>
        <p:cNvGrpSpPr/>
        <p:nvPr/>
      </p:nvGrpSpPr>
      <p:grpSpPr>
        <a:xfrm>
          <a:off x="0" y="0"/>
          <a:ext cx="0" cy="0"/>
          <a:chOff x="0" y="0"/>
          <a:chExt cx="0" cy="0"/>
        </a:xfrm>
      </p:grpSpPr>
      <p:sp>
        <p:nvSpPr>
          <p:cNvPr id="74" name="Google Shape;74;g7fde7fb9dd_0_2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7fde7fb9d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g8c332f450c_1_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8c332f450c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g8c332f450c_1_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8c332f450c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g8c332f450c_1_1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8c332f450c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g8c332f450c_1_1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8c332f450c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 name="Shape 7"/>
        <p:cNvGrpSpPr/>
        <p:nvPr/>
      </p:nvGrpSpPr>
      <p:grpSpPr>
        <a:xfrm>
          <a:off x="0" y="0"/>
          <a:ext cx="0" cy="0"/>
          <a:chOff x="0" y="0"/>
          <a:chExt cx="0" cy="0"/>
        </a:xfrm>
      </p:grpSpPr>
      <p:sp>
        <p:nvSpPr>
          <p:cNvPr id="8" name="Google Shape;8;p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39" name="Shape 39"/>
        <p:cNvGrpSpPr/>
        <p:nvPr/>
      </p:nvGrpSpPr>
      <p:grpSpPr>
        <a:xfrm>
          <a:off x="0" y="0"/>
          <a:ext cx="0" cy="0"/>
          <a:chOff x="0" y="0"/>
          <a:chExt cx="0" cy="0"/>
        </a:xfrm>
      </p:grpSpPr>
      <p:sp>
        <p:nvSpPr>
          <p:cNvPr id="40" name="Google Shape;40;p11"/>
          <p:cNvSpPr txBox="1"/>
          <p:nvPr>
            <p:ph idx="1" type="body"/>
          </p:nvPr>
        </p:nvSpPr>
        <p:spPr>
          <a:xfrm>
            <a:off x="714313" y="8617838"/>
            <a:ext cx="13747200" cy="1232400"/>
          </a:xfrm>
          <a:prstGeom prst="rect">
            <a:avLst/>
          </a:prstGeom>
          <a:noFill/>
          <a:ln>
            <a:noFill/>
          </a:ln>
        </p:spPr>
        <p:txBody>
          <a:bodyPr anchorCtr="0" anchor="ctr" bIns="182850" lIns="182850" spcFirstLastPara="1" rIns="182850" wrap="square" tIns="182850">
            <a:noAutofit/>
          </a:bodyPr>
          <a:lstStyle>
            <a:lvl1pPr indent="-228600" lvl="0" marL="457200">
              <a:lnSpc>
                <a:spcPct val="100000"/>
              </a:lnSpc>
              <a:spcBef>
                <a:spcPts val="0"/>
              </a:spcBef>
              <a:spcAft>
                <a:spcPts val="0"/>
              </a:spcAft>
              <a:buSzPts val="2800"/>
              <a:buNone/>
              <a:defRPr sz="2800"/>
            </a:lvl1pPr>
          </a:lstStyle>
          <a:p/>
        </p:txBody>
      </p:sp>
      <p:sp>
        <p:nvSpPr>
          <p:cNvPr id="41" name="Google Shape;41;p11"/>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2" name="Shape 42"/>
        <p:cNvGrpSpPr/>
        <p:nvPr/>
      </p:nvGrpSpPr>
      <p:grpSpPr>
        <a:xfrm>
          <a:off x="0" y="0"/>
          <a:ext cx="0" cy="0"/>
          <a:chOff x="0" y="0"/>
          <a:chExt cx="0" cy="0"/>
        </a:xfrm>
      </p:grpSpPr>
      <p:sp>
        <p:nvSpPr>
          <p:cNvPr id="43" name="Google Shape;43;p12"/>
          <p:cNvSpPr txBox="1"/>
          <p:nvPr>
            <p:ph hasCustomPrompt="1" type="title"/>
          </p:nvPr>
        </p:nvSpPr>
        <p:spPr>
          <a:xfrm>
            <a:off x="714313" y="2253218"/>
            <a:ext cx="19526400" cy="39996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26400"/>
              <a:buChar char="●"/>
              <a:defRPr sz="26400"/>
            </a:lvl1pPr>
            <a:lvl2pPr lvl="1" algn="ctr">
              <a:spcBef>
                <a:spcPts val="0"/>
              </a:spcBef>
              <a:spcAft>
                <a:spcPts val="0"/>
              </a:spcAft>
              <a:buSzPts val="26400"/>
              <a:buChar char="○"/>
              <a:defRPr sz="26400"/>
            </a:lvl2pPr>
            <a:lvl3pPr lvl="2" algn="ctr">
              <a:spcBef>
                <a:spcPts val="0"/>
              </a:spcBef>
              <a:spcAft>
                <a:spcPts val="0"/>
              </a:spcAft>
              <a:buSzPts val="26400"/>
              <a:buChar char="■"/>
              <a:defRPr sz="26400"/>
            </a:lvl3pPr>
            <a:lvl4pPr lvl="3" algn="ctr">
              <a:spcBef>
                <a:spcPts val="0"/>
              </a:spcBef>
              <a:spcAft>
                <a:spcPts val="0"/>
              </a:spcAft>
              <a:buSzPts val="26400"/>
              <a:buChar char="●"/>
              <a:defRPr sz="26400"/>
            </a:lvl4pPr>
            <a:lvl5pPr lvl="4" algn="ctr">
              <a:spcBef>
                <a:spcPts val="0"/>
              </a:spcBef>
              <a:spcAft>
                <a:spcPts val="0"/>
              </a:spcAft>
              <a:buSzPts val="26400"/>
              <a:buChar char="○"/>
              <a:defRPr sz="26400"/>
            </a:lvl5pPr>
            <a:lvl6pPr lvl="5" algn="ctr">
              <a:spcBef>
                <a:spcPts val="0"/>
              </a:spcBef>
              <a:spcAft>
                <a:spcPts val="0"/>
              </a:spcAft>
              <a:buSzPts val="26400"/>
              <a:buChar char="■"/>
              <a:defRPr sz="26400"/>
            </a:lvl6pPr>
            <a:lvl7pPr lvl="6" algn="ctr">
              <a:spcBef>
                <a:spcPts val="0"/>
              </a:spcBef>
              <a:spcAft>
                <a:spcPts val="0"/>
              </a:spcAft>
              <a:buSzPts val="26400"/>
              <a:buChar char="●"/>
              <a:defRPr sz="26400"/>
            </a:lvl7pPr>
            <a:lvl8pPr lvl="7" algn="ctr">
              <a:spcBef>
                <a:spcPts val="0"/>
              </a:spcBef>
              <a:spcAft>
                <a:spcPts val="0"/>
              </a:spcAft>
              <a:buSzPts val="26400"/>
              <a:buChar char="○"/>
              <a:defRPr sz="26400"/>
            </a:lvl8pPr>
            <a:lvl9pPr lvl="8" algn="ctr">
              <a:spcBef>
                <a:spcPts val="0"/>
              </a:spcBef>
              <a:spcAft>
                <a:spcPts val="0"/>
              </a:spcAft>
              <a:buSzPts val="26400"/>
              <a:buChar char="■"/>
              <a:defRPr sz="26400"/>
            </a:lvl9pPr>
          </a:lstStyle>
          <a:p>
            <a:r>
              <a:t>xx%</a:t>
            </a:r>
          </a:p>
        </p:txBody>
      </p:sp>
      <p:sp>
        <p:nvSpPr>
          <p:cNvPr id="44" name="Google Shape;44;p12"/>
          <p:cNvSpPr txBox="1"/>
          <p:nvPr>
            <p:ph idx="1" type="body"/>
          </p:nvPr>
        </p:nvSpPr>
        <p:spPr>
          <a:xfrm>
            <a:off x="714313" y="6421199"/>
            <a:ext cx="19526400" cy="2649600"/>
          </a:xfrm>
          <a:prstGeom prst="rect">
            <a:avLst/>
          </a:prstGeom>
          <a:noFill/>
          <a:ln>
            <a:noFill/>
          </a:ln>
        </p:spPr>
        <p:txBody>
          <a:bodyPr anchorCtr="0" anchor="ctr" bIns="182850" lIns="182850" spcFirstLastPara="1" rIns="182850" wrap="square" tIns="182850">
            <a:noAutofit/>
          </a:bodyPr>
          <a:lstStyle>
            <a:lvl1pPr indent="-406400" lvl="0" marL="457200" algn="ctr">
              <a:spcBef>
                <a:spcPts val="0"/>
              </a:spcBef>
              <a:spcAft>
                <a:spcPts val="0"/>
              </a:spcAft>
              <a:buSzPts val="2800"/>
              <a:buChar char="●"/>
              <a:defRPr sz="2800"/>
            </a:lvl1pPr>
            <a:lvl2pPr indent="-406400" lvl="1" marL="914400" algn="ctr">
              <a:spcBef>
                <a:spcPts val="0"/>
              </a:spcBef>
              <a:spcAft>
                <a:spcPts val="0"/>
              </a:spcAft>
              <a:buSzPts val="2800"/>
              <a:buChar char="○"/>
              <a:defRPr sz="2800"/>
            </a:lvl2pPr>
            <a:lvl3pPr indent="-406400" lvl="2" marL="1371600" algn="ctr">
              <a:spcBef>
                <a:spcPts val="0"/>
              </a:spcBef>
              <a:spcAft>
                <a:spcPts val="0"/>
              </a:spcAft>
              <a:buSzPts val="2800"/>
              <a:buChar char="■"/>
              <a:defRPr sz="2800"/>
            </a:lvl3pPr>
            <a:lvl4pPr indent="-406400" lvl="3" marL="1828800" algn="ctr">
              <a:spcBef>
                <a:spcPts val="0"/>
              </a:spcBef>
              <a:spcAft>
                <a:spcPts val="0"/>
              </a:spcAft>
              <a:buSzPts val="2800"/>
              <a:buChar char="●"/>
              <a:defRPr sz="2800"/>
            </a:lvl4pPr>
            <a:lvl5pPr indent="-406400" lvl="4" marL="2286000" algn="ctr">
              <a:spcBef>
                <a:spcPts val="0"/>
              </a:spcBef>
              <a:spcAft>
                <a:spcPts val="0"/>
              </a:spcAft>
              <a:buSzPts val="2800"/>
              <a:buChar char="○"/>
              <a:defRPr sz="2800"/>
            </a:lvl5pPr>
            <a:lvl6pPr indent="-406400" lvl="5" marL="2743200" algn="ctr">
              <a:spcBef>
                <a:spcPts val="0"/>
              </a:spcBef>
              <a:spcAft>
                <a:spcPts val="0"/>
              </a:spcAft>
              <a:buSzPts val="2800"/>
              <a:buChar char="■"/>
              <a:defRPr sz="2800"/>
            </a:lvl6pPr>
            <a:lvl7pPr indent="-406400" lvl="6" marL="3200400" algn="ctr">
              <a:spcBef>
                <a:spcPts val="0"/>
              </a:spcBef>
              <a:spcAft>
                <a:spcPts val="0"/>
              </a:spcAft>
              <a:buSzPts val="2800"/>
              <a:buChar char="●"/>
              <a:defRPr sz="2800"/>
            </a:lvl7pPr>
            <a:lvl8pPr indent="-406400" lvl="7" marL="3657600" algn="ctr">
              <a:spcBef>
                <a:spcPts val="0"/>
              </a:spcBef>
              <a:spcAft>
                <a:spcPts val="0"/>
              </a:spcAft>
              <a:buSzPts val="2800"/>
              <a:buChar char="○"/>
              <a:defRPr sz="2800"/>
            </a:lvl8pPr>
            <a:lvl9pPr indent="-406400" lvl="8" marL="4114800" algn="ctr">
              <a:spcBef>
                <a:spcPts val="0"/>
              </a:spcBef>
              <a:spcAft>
                <a:spcPts val="0"/>
              </a:spcAft>
              <a:buSzPts val="2800"/>
              <a:buChar char="■"/>
              <a:defRPr sz="2800"/>
            </a:lvl9pPr>
          </a:lstStyle>
          <a:p/>
        </p:txBody>
      </p:sp>
      <p:sp>
        <p:nvSpPr>
          <p:cNvPr id="45" name="Google Shape;45;p12"/>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6" name="Shape 46"/>
        <p:cNvGrpSpPr/>
        <p:nvPr/>
      </p:nvGrpSpPr>
      <p:grpSpPr>
        <a:xfrm>
          <a:off x="0" y="0"/>
          <a:ext cx="0" cy="0"/>
          <a:chOff x="0" y="0"/>
          <a:chExt cx="0" cy="0"/>
        </a:xfrm>
      </p:grpSpPr>
      <p:sp>
        <p:nvSpPr>
          <p:cNvPr id="47" name="Google Shape;47;p13"/>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1">
  <p:cSld name="CUSTOM">
    <p:spTree>
      <p:nvGrpSpPr>
        <p:cNvPr id="9" name="Shape 9"/>
        <p:cNvGrpSpPr/>
        <p:nvPr/>
      </p:nvGrpSpPr>
      <p:grpSpPr>
        <a:xfrm>
          <a:off x="0" y="0"/>
          <a:ext cx="0" cy="0"/>
          <a:chOff x="0" y="0"/>
          <a:chExt cx="0" cy="0"/>
        </a:xfrm>
      </p:grpSpPr>
      <p:sp>
        <p:nvSpPr>
          <p:cNvPr id="10" name="Google Shape;10;p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1" name="Shape 11"/>
        <p:cNvGrpSpPr/>
        <p:nvPr/>
      </p:nvGrpSpPr>
      <p:grpSpPr>
        <a:xfrm>
          <a:off x="0" y="0"/>
          <a:ext cx="0" cy="0"/>
          <a:chOff x="0" y="0"/>
          <a:chExt cx="0" cy="0"/>
        </a:xfrm>
      </p:grpSpPr>
      <p:sp>
        <p:nvSpPr>
          <p:cNvPr id="12" name="Google Shape;12;p4"/>
          <p:cNvSpPr txBox="1"/>
          <p:nvPr>
            <p:ph type="title"/>
          </p:nvPr>
        </p:nvSpPr>
        <p:spPr>
          <a:xfrm>
            <a:off x="714313" y="4381361"/>
            <a:ext cx="19526400" cy="1714800"/>
          </a:xfrm>
          <a:prstGeom prst="rect">
            <a:avLst/>
          </a:prstGeom>
          <a:noFill/>
          <a:ln>
            <a:noFill/>
          </a:ln>
        </p:spPr>
        <p:txBody>
          <a:bodyPr anchorCtr="0" anchor="ctr" bIns="182850" lIns="182850" spcFirstLastPara="1" rIns="182850" wrap="square" tIns="182850">
            <a:noAutofit/>
          </a:bodyPr>
          <a:lstStyle>
            <a:lvl1pPr lvl="0" algn="ctr">
              <a:spcBef>
                <a:spcPts val="0"/>
              </a:spcBef>
              <a:spcAft>
                <a:spcPts val="0"/>
              </a:spcAft>
              <a:buSzPts val="8000"/>
              <a:buChar char="●"/>
              <a:defRPr sz="8000"/>
            </a:lvl1pPr>
            <a:lvl2pPr lvl="1" algn="ctr">
              <a:spcBef>
                <a:spcPts val="0"/>
              </a:spcBef>
              <a:spcAft>
                <a:spcPts val="0"/>
              </a:spcAft>
              <a:buSzPts val="8000"/>
              <a:buChar char="○"/>
              <a:defRPr sz="8000"/>
            </a:lvl2pPr>
            <a:lvl3pPr lvl="2" algn="ctr">
              <a:spcBef>
                <a:spcPts val="0"/>
              </a:spcBef>
              <a:spcAft>
                <a:spcPts val="0"/>
              </a:spcAft>
              <a:buSzPts val="8000"/>
              <a:buChar char="■"/>
              <a:defRPr sz="8000"/>
            </a:lvl3pPr>
            <a:lvl4pPr lvl="3" algn="ctr">
              <a:spcBef>
                <a:spcPts val="0"/>
              </a:spcBef>
              <a:spcAft>
                <a:spcPts val="0"/>
              </a:spcAft>
              <a:buSzPts val="8000"/>
              <a:buChar char="●"/>
              <a:defRPr sz="8000"/>
            </a:lvl4pPr>
            <a:lvl5pPr lvl="4" algn="ctr">
              <a:spcBef>
                <a:spcPts val="0"/>
              </a:spcBef>
              <a:spcAft>
                <a:spcPts val="0"/>
              </a:spcAft>
              <a:buSzPts val="8000"/>
              <a:buChar char="○"/>
              <a:defRPr sz="8000"/>
            </a:lvl5pPr>
            <a:lvl6pPr lvl="5" algn="ctr">
              <a:spcBef>
                <a:spcPts val="0"/>
              </a:spcBef>
              <a:spcAft>
                <a:spcPts val="0"/>
              </a:spcAft>
              <a:buSzPts val="8000"/>
              <a:buChar char="■"/>
              <a:defRPr sz="8000"/>
            </a:lvl6pPr>
            <a:lvl7pPr lvl="6" algn="ctr">
              <a:spcBef>
                <a:spcPts val="0"/>
              </a:spcBef>
              <a:spcAft>
                <a:spcPts val="0"/>
              </a:spcAft>
              <a:buSzPts val="8000"/>
              <a:buChar char="●"/>
              <a:defRPr sz="8000"/>
            </a:lvl7pPr>
            <a:lvl8pPr lvl="7" algn="ctr">
              <a:spcBef>
                <a:spcPts val="0"/>
              </a:spcBef>
              <a:spcAft>
                <a:spcPts val="0"/>
              </a:spcAft>
              <a:buSzPts val="8000"/>
              <a:buChar char="○"/>
              <a:defRPr sz="8000"/>
            </a:lvl8pPr>
            <a:lvl9pPr lvl="8" algn="ctr">
              <a:spcBef>
                <a:spcPts val="0"/>
              </a:spcBef>
              <a:spcAft>
                <a:spcPts val="0"/>
              </a:spcAft>
              <a:buSzPts val="8000"/>
              <a:buChar char="■"/>
              <a:defRPr sz="8000"/>
            </a:lvl9pPr>
          </a:lstStyle>
          <a:p/>
        </p:txBody>
      </p:sp>
      <p:sp>
        <p:nvSpPr>
          <p:cNvPr id="13" name="Google Shape;13;p4"/>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4" name="Shape 14"/>
        <p:cNvGrpSpPr/>
        <p:nvPr/>
      </p:nvGrpSpPr>
      <p:grpSpPr>
        <a:xfrm>
          <a:off x="0" y="0"/>
          <a:ext cx="0" cy="0"/>
          <a:chOff x="0" y="0"/>
          <a:chExt cx="0" cy="0"/>
        </a:xfrm>
      </p:grpSpPr>
      <p:sp>
        <p:nvSpPr>
          <p:cNvPr id="15" name="Google Shape;15;p5"/>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16" name="Google Shape;16;p5"/>
          <p:cNvSpPr txBox="1"/>
          <p:nvPr>
            <p:ph idx="1" type="body"/>
          </p:nvPr>
        </p:nvSpPr>
        <p:spPr>
          <a:xfrm>
            <a:off x="714313" y="2347634"/>
            <a:ext cx="19526400" cy="69594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17" name="Google Shape;17;p5"/>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8" name="Shape 18"/>
        <p:cNvGrpSpPr/>
        <p:nvPr/>
      </p:nvGrpSpPr>
      <p:grpSpPr>
        <a:xfrm>
          <a:off x="0" y="0"/>
          <a:ext cx="0" cy="0"/>
          <a:chOff x="0" y="0"/>
          <a:chExt cx="0" cy="0"/>
        </a:xfrm>
      </p:grpSpPr>
      <p:sp>
        <p:nvSpPr>
          <p:cNvPr id="19" name="Google Shape;19;p6"/>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0" name="Google Shape;20;p6"/>
          <p:cNvSpPr txBox="1"/>
          <p:nvPr>
            <p:ph idx="1" type="body"/>
          </p:nvPr>
        </p:nvSpPr>
        <p:spPr>
          <a:xfrm>
            <a:off x="714313"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1" name="Google Shape;21;p6"/>
          <p:cNvSpPr txBox="1"/>
          <p:nvPr>
            <p:ph idx="2" type="body"/>
          </p:nvPr>
        </p:nvSpPr>
        <p:spPr>
          <a:xfrm>
            <a:off x="11074250"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2" name="Google Shape;22;p6"/>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3" name="Shape 23"/>
        <p:cNvGrpSpPr/>
        <p:nvPr/>
      </p:nvGrpSpPr>
      <p:grpSpPr>
        <a:xfrm>
          <a:off x="0" y="0"/>
          <a:ext cx="0" cy="0"/>
          <a:chOff x="0" y="0"/>
          <a:chExt cx="0" cy="0"/>
        </a:xfrm>
      </p:grpSpPr>
      <p:sp>
        <p:nvSpPr>
          <p:cNvPr id="24" name="Google Shape;24;p7"/>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5" name="Google Shape;25;p7"/>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6" name="Shape 26"/>
        <p:cNvGrpSpPr/>
        <p:nvPr/>
      </p:nvGrpSpPr>
      <p:grpSpPr>
        <a:xfrm>
          <a:off x="0" y="0"/>
          <a:ext cx="0" cy="0"/>
          <a:chOff x="0" y="0"/>
          <a:chExt cx="0" cy="0"/>
        </a:xfrm>
      </p:grpSpPr>
      <p:sp>
        <p:nvSpPr>
          <p:cNvPr id="27" name="Google Shape;27;p8"/>
          <p:cNvSpPr txBox="1"/>
          <p:nvPr>
            <p:ph type="title"/>
          </p:nvPr>
        </p:nvSpPr>
        <p:spPr>
          <a:xfrm>
            <a:off x="714313" y="1131778"/>
            <a:ext cx="6435000" cy="1539600"/>
          </a:xfrm>
          <a:prstGeom prst="rect">
            <a:avLst/>
          </a:prstGeom>
          <a:noFill/>
          <a:ln>
            <a:noFill/>
          </a:ln>
        </p:spPr>
        <p:txBody>
          <a:bodyPr anchorCtr="0" anchor="b" bIns="182850" lIns="182850" spcFirstLastPara="1" rIns="182850" wrap="square" tIns="182850">
            <a:noAutofit/>
          </a:bodyPr>
          <a:lstStyle>
            <a:lvl1pPr lvl="0">
              <a:spcBef>
                <a:spcPts val="0"/>
              </a:spcBef>
              <a:spcAft>
                <a:spcPts val="0"/>
              </a:spcAft>
              <a:buSzPts val="5200"/>
              <a:buChar char="●"/>
              <a:defRPr sz="5200"/>
            </a:lvl1pPr>
            <a:lvl2pPr lvl="1">
              <a:spcBef>
                <a:spcPts val="0"/>
              </a:spcBef>
              <a:spcAft>
                <a:spcPts val="0"/>
              </a:spcAft>
              <a:buSzPts val="5200"/>
              <a:buChar char="○"/>
              <a:defRPr sz="5200"/>
            </a:lvl2pPr>
            <a:lvl3pPr lvl="2">
              <a:spcBef>
                <a:spcPts val="0"/>
              </a:spcBef>
              <a:spcAft>
                <a:spcPts val="0"/>
              </a:spcAft>
              <a:buSzPts val="5200"/>
              <a:buChar char="■"/>
              <a:defRPr sz="5200"/>
            </a:lvl3pPr>
            <a:lvl4pPr lvl="3">
              <a:spcBef>
                <a:spcPts val="0"/>
              </a:spcBef>
              <a:spcAft>
                <a:spcPts val="0"/>
              </a:spcAft>
              <a:buSzPts val="5200"/>
              <a:buChar char="●"/>
              <a:defRPr sz="5200"/>
            </a:lvl4pPr>
            <a:lvl5pPr lvl="4">
              <a:spcBef>
                <a:spcPts val="0"/>
              </a:spcBef>
              <a:spcAft>
                <a:spcPts val="0"/>
              </a:spcAft>
              <a:buSzPts val="5200"/>
              <a:buChar char="○"/>
              <a:defRPr sz="5200"/>
            </a:lvl5pPr>
            <a:lvl6pPr lvl="5">
              <a:spcBef>
                <a:spcPts val="0"/>
              </a:spcBef>
              <a:spcAft>
                <a:spcPts val="0"/>
              </a:spcAft>
              <a:buSzPts val="5200"/>
              <a:buChar char="■"/>
              <a:defRPr sz="5200"/>
            </a:lvl6pPr>
            <a:lvl7pPr lvl="6">
              <a:spcBef>
                <a:spcPts val="0"/>
              </a:spcBef>
              <a:spcAft>
                <a:spcPts val="0"/>
              </a:spcAft>
              <a:buSzPts val="5200"/>
              <a:buChar char="●"/>
              <a:defRPr sz="5200"/>
            </a:lvl7pPr>
            <a:lvl8pPr lvl="7">
              <a:spcBef>
                <a:spcPts val="0"/>
              </a:spcBef>
              <a:spcAft>
                <a:spcPts val="0"/>
              </a:spcAft>
              <a:buSzPts val="5200"/>
              <a:buChar char="○"/>
              <a:defRPr sz="5200"/>
            </a:lvl8pPr>
            <a:lvl9pPr lvl="8">
              <a:spcBef>
                <a:spcPts val="0"/>
              </a:spcBef>
              <a:spcAft>
                <a:spcPts val="0"/>
              </a:spcAft>
              <a:buSzPts val="5200"/>
              <a:buChar char="■"/>
              <a:defRPr sz="5200"/>
            </a:lvl9pPr>
          </a:lstStyle>
          <a:p/>
        </p:txBody>
      </p:sp>
      <p:sp>
        <p:nvSpPr>
          <p:cNvPr id="28" name="Google Shape;28;p8"/>
          <p:cNvSpPr txBox="1"/>
          <p:nvPr>
            <p:ph idx="1" type="body"/>
          </p:nvPr>
        </p:nvSpPr>
        <p:spPr>
          <a:xfrm>
            <a:off x="714313" y="2830667"/>
            <a:ext cx="6435000" cy="6476400"/>
          </a:xfrm>
          <a:prstGeom prst="rect">
            <a:avLst/>
          </a:prstGeom>
          <a:noFill/>
          <a:ln>
            <a:noFill/>
          </a:ln>
        </p:spPr>
        <p:txBody>
          <a:bodyPr anchorCtr="0" anchor="ctr" bIns="182850" lIns="182850" spcFirstLastPara="1" rIns="182850" wrap="square" tIns="182850">
            <a:noAutofit/>
          </a:bodyPr>
          <a:lstStyle>
            <a:lvl1pPr indent="-393700" lvl="0" marL="457200">
              <a:spcBef>
                <a:spcPts val="0"/>
              </a:spcBef>
              <a:spcAft>
                <a:spcPts val="0"/>
              </a:spcAft>
              <a:buSzPts val="2600"/>
              <a:buChar char="●"/>
              <a:defRPr sz="26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9" name="Google Shape;29;p8"/>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0" name="Shape 30"/>
        <p:cNvGrpSpPr/>
        <p:nvPr/>
      </p:nvGrpSpPr>
      <p:grpSpPr>
        <a:xfrm>
          <a:off x="0" y="0"/>
          <a:ext cx="0" cy="0"/>
          <a:chOff x="0" y="0"/>
          <a:chExt cx="0" cy="0"/>
        </a:xfrm>
      </p:grpSpPr>
      <p:sp>
        <p:nvSpPr>
          <p:cNvPr id="31" name="Google Shape;31;p9"/>
          <p:cNvSpPr txBox="1"/>
          <p:nvPr>
            <p:ph type="title"/>
          </p:nvPr>
        </p:nvSpPr>
        <p:spPr>
          <a:xfrm>
            <a:off x="1123490" y="916972"/>
            <a:ext cx="14592600" cy="8333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10600"/>
              <a:buChar char="●"/>
              <a:defRPr sz="10600"/>
            </a:lvl1pPr>
            <a:lvl2pPr lvl="1">
              <a:spcBef>
                <a:spcPts val="0"/>
              </a:spcBef>
              <a:spcAft>
                <a:spcPts val="0"/>
              </a:spcAft>
              <a:buSzPts val="10600"/>
              <a:buChar char="○"/>
              <a:defRPr sz="10600"/>
            </a:lvl2pPr>
            <a:lvl3pPr lvl="2">
              <a:spcBef>
                <a:spcPts val="0"/>
              </a:spcBef>
              <a:spcAft>
                <a:spcPts val="0"/>
              </a:spcAft>
              <a:buSzPts val="10600"/>
              <a:buChar char="■"/>
              <a:defRPr sz="10600"/>
            </a:lvl3pPr>
            <a:lvl4pPr lvl="3">
              <a:spcBef>
                <a:spcPts val="0"/>
              </a:spcBef>
              <a:spcAft>
                <a:spcPts val="0"/>
              </a:spcAft>
              <a:buSzPts val="10600"/>
              <a:buChar char="●"/>
              <a:defRPr sz="10600"/>
            </a:lvl4pPr>
            <a:lvl5pPr lvl="4">
              <a:spcBef>
                <a:spcPts val="0"/>
              </a:spcBef>
              <a:spcAft>
                <a:spcPts val="0"/>
              </a:spcAft>
              <a:buSzPts val="10600"/>
              <a:buChar char="○"/>
              <a:defRPr sz="10600"/>
            </a:lvl5pPr>
            <a:lvl6pPr lvl="5">
              <a:spcBef>
                <a:spcPts val="0"/>
              </a:spcBef>
              <a:spcAft>
                <a:spcPts val="0"/>
              </a:spcAft>
              <a:buSzPts val="10600"/>
              <a:buChar char="■"/>
              <a:defRPr sz="10600"/>
            </a:lvl6pPr>
            <a:lvl7pPr lvl="6">
              <a:spcBef>
                <a:spcPts val="0"/>
              </a:spcBef>
              <a:spcAft>
                <a:spcPts val="0"/>
              </a:spcAft>
              <a:buSzPts val="10600"/>
              <a:buChar char="●"/>
              <a:defRPr sz="10600"/>
            </a:lvl7pPr>
            <a:lvl8pPr lvl="7">
              <a:spcBef>
                <a:spcPts val="0"/>
              </a:spcBef>
              <a:spcAft>
                <a:spcPts val="0"/>
              </a:spcAft>
              <a:buSzPts val="10600"/>
              <a:buChar char="○"/>
              <a:defRPr sz="10600"/>
            </a:lvl8pPr>
            <a:lvl9pPr lvl="8">
              <a:spcBef>
                <a:spcPts val="0"/>
              </a:spcBef>
              <a:spcAft>
                <a:spcPts val="0"/>
              </a:spcAft>
              <a:buSzPts val="10600"/>
              <a:buChar char="■"/>
              <a:defRPr sz="10600"/>
            </a:lvl9pPr>
          </a:lstStyle>
          <a:p/>
        </p:txBody>
      </p:sp>
      <p:sp>
        <p:nvSpPr>
          <p:cNvPr id="32" name="Google Shape;32;p9"/>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3" name="Shape 33"/>
        <p:cNvGrpSpPr/>
        <p:nvPr/>
      </p:nvGrpSpPr>
      <p:grpSpPr>
        <a:xfrm>
          <a:off x="0" y="0"/>
          <a:ext cx="0" cy="0"/>
          <a:chOff x="0" y="0"/>
          <a:chExt cx="0" cy="0"/>
        </a:xfrm>
      </p:grpSpPr>
      <p:sp>
        <p:nvSpPr>
          <p:cNvPr id="34" name="Google Shape;34;p10"/>
          <p:cNvSpPr/>
          <p:nvPr/>
        </p:nvSpPr>
        <p:spPr>
          <a:xfrm>
            <a:off x="10477500" y="-255"/>
            <a:ext cx="10477200" cy="10477800"/>
          </a:xfrm>
          <a:prstGeom prst="rect">
            <a:avLst/>
          </a:prstGeom>
          <a:solidFill>
            <a:schemeClr val="lt2"/>
          </a:solidFill>
          <a:ln>
            <a:noFill/>
          </a:ln>
        </p:spPr>
        <p:txBody>
          <a:bodyPr anchorCtr="0" anchor="ctr" bIns="201750" lIns="201750" spcFirstLastPara="1" rIns="201750" wrap="square" tIns="201750">
            <a:noAutofit/>
          </a:bodyPr>
          <a:lstStyle/>
          <a:p>
            <a:pPr indent="0" lvl="0" marL="0" rtl="0" algn="l">
              <a:spcBef>
                <a:spcPts val="0"/>
              </a:spcBef>
              <a:spcAft>
                <a:spcPts val="0"/>
              </a:spcAft>
              <a:buNone/>
            </a:pPr>
            <a:r>
              <a:t/>
            </a:r>
            <a:endParaRPr/>
          </a:p>
        </p:txBody>
      </p:sp>
      <p:sp>
        <p:nvSpPr>
          <p:cNvPr id="35" name="Google Shape;35;p10"/>
          <p:cNvSpPr txBox="1"/>
          <p:nvPr>
            <p:ph type="title"/>
          </p:nvPr>
        </p:nvSpPr>
        <p:spPr>
          <a:xfrm>
            <a:off x="608438" y="2512023"/>
            <a:ext cx="9270000" cy="30192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9200"/>
              <a:buChar char="●"/>
              <a:defRPr sz="9200"/>
            </a:lvl1pPr>
            <a:lvl2pPr lvl="1" algn="ctr">
              <a:spcBef>
                <a:spcPts val="0"/>
              </a:spcBef>
              <a:spcAft>
                <a:spcPts val="0"/>
              </a:spcAft>
              <a:buSzPts val="9200"/>
              <a:buChar char="○"/>
              <a:defRPr sz="9200"/>
            </a:lvl2pPr>
            <a:lvl3pPr lvl="2" algn="ctr">
              <a:spcBef>
                <a:spcPts val="0"/>
              </a:spcBef>
              <a:spcAft>
                <a:spcPts val="0"/>
              </a:spcAft>
              <a:buSzPts val="9200"/>
              <a:buChar char="■"/>
              <a:defRPr sz="9200"/>
            </a:lvl3pPr>
            <a:lvl4pPr lvl="3" algn="ctr">
              <a:spcBef>
                <a:spcPts val="0"/>
              </a:spcBef>
              <a:spcAft>
                <a:spcPts val="0"/>
              </a:spcAft>
              <a:buSzPts val="9200"/>
              <a:buChar char="●"/>
              <a:defRPr sz="9200"/>
            </a:lvl4pPr>
            <a:lvl5pPr lvl="4" algn="ctr">
              <a:spcBef>
                <a:spcPts val="0"/>
              </a:spcBef>
              <a:spcAft>
                <a:spcPts val="0"/>
              </a:spcAft>
              <a:buSzPts val="9200"/>
              <a:buChar char="○"/>
              <a:defRPr sz="9200"/>
            </a:lvl5pPr>
            <a:lvl6pPr lvl="5" algn="ctr">
              <a:spcBef>
                <a:spcPts val="0"/>
              </a:spcBef>
              <a:spcAft>
                <a:spcPts val="0"/>
              </a:spcAft>
              <a:buSzPts val="9200"/>
              <a:buChar char="■"/>
              <a:defRPr sz="9200"/>
            </a:lvl6pPr>
            <a:lvl7pPr lvl="6" algn="ctr">
              <a:spcBef>
                <a:spcPts val="0"/>
              </a:spcBef>
              <a:spcAft>
                <a:spcPts val="0"/>
              </a:spcAft>
              <a:buSzPts val="9200"/>
              <a:buChar char="●"/>
              <a:defRPr sz="9200"/>
            </a:lvl7pPr>
            <a:lvl8pPr lvl="7" algn="ctr">
              <a:spcBef>
                <a:spcPts val="0"/>
              </a:spcBef>
              <a:spcAft>
                <a:spcPts val="0"/>
              </a:spcAft>
              <a:buSzPts val="9200"/>
              <a:buChar char="○"/>
              <a:defRPr sz="9200"/>
            </a:lvl8pPr>
            <a:lvl9pPr lvl="8" algn="ctr">
              <a:spcBef>
                <a:spcPts val="0"/>
              </a:spcBef>
              <a:spcAft>
                <a:spcPts val="0"/>
              </a:spcAft>
              <a:buSzPts val="9200"/>
              <a:buChar char="■"/>
              <a:defRPr sz="9200"/>
            </a:lvl9pPr>
          </a:lstStyle>
          <a:p/>
        </p:txBody>
      </p:sp>
      <p:sp>
        <p:nvSpPr>
          <p:cNvPr id="36" name="Google Shape;36;p10"/>
          <p:cNvSpPr txBox="1"/>
          <p:nvPr>
            <p:ph idx="1" type="subTitle"/>
          </p:nvPr>
        </p:nvSpPr>
        <p:spPr>
          <a:xfrm>
            <a:off x="608438" y="5709968"/>
            <a:ext cx="9270000" cy="2515800"/>
          </a:xfrm>
          <a:prstGeom prst="rect">
            <a:avLst/>
          </a:prstGeom>
          <a:noFill/>
          <a:ln>
            <a:noFill/>
          </a:ln>
        </p:spPr>
        <p:txBody>
          <a:bodyPr anchorCtr="0" anchor="ctr" bIns="182850" lIns="182850" spcFirstLastPara="1" rIns="182850" wrap="square" tIns="18285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p:txBody>
      </p:sp>
      <p:sp>
        <p:nvSpPr>
          <p:cNvPr id="37" name="Google Shape;37;p10"/>
          <p:cNvSpPr txBox="1"/>
          <p:nvPr>
            <p:ph idx="2" type="body"/>
          </p:nvPr>
        </p:nvSpPr>
        <p:spPr>
          <a:xfrm>
            <a:off x="11319688" y="1474968"/>
            <a:ext cx="8793000" cy="75270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38" name="Google Shape;38;p10"/>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rgbClr val="FFC71C"/>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19609296" y="9675622"/>
            <a:ext cx="1257600" cy="802200"/>
          </a:xfrm>
          <a:prstGeom prst="rect">
            <a:avLst/>
          </a:prstGeom>
          <a:noFill/>
          <a:ln>
            <a:noFill/>
          </a:ln>
        </p:spPr>
        <p:txBody>
          <a:bodyPr anchorCtr="0" anchor="t" bIns="182850" lIns="182850" spcFirstLastPara="1" rIns="182850" wrap="square" tIns="182850">
            <a:noAutofit/>
          </a:bodyPr>
          <a:lstStyle>
            <a:lvl1pPr lvl="0" algn="r">
              <a:buNone/>
              <a:defRPr sz="2600">
                <a:solidFill>
                  <a:schemeClr val="tx1"/>
                </a:solidFill>
              </a:defRPr>
            </a:lvl1pPr>
            <a:lvl2pPr lvl="1" algn="r">
              <a:buNone/>
              <a:defRPr sz="2600">
                <a:solidFill>
                  <a:schemeClr val="tx1"/>
                </a:solidFill>
              </a:defRPr>
            </a:lvl2pPr>
            <a:lvl3pPr lvl="2" algn="r">
              <a:buNone/>
              <a:defRPr sz="2600">
                <a:solidFill>
                  <a:schemeClr val="tx1"/>
                </a:solidFill>
              </a:defRPr>
            </a:lvl3pPr>
            <a:lvl4pPr lvl="3" algn="r">
              <a:buNone/>
              <a:defRPr sz="2600">
                <a:solidFill>
                  <a:schemeClr val="tx1"/>
                </a:solidFill>
              </a:defRPr>
            </a:lvl4pPr>
            <a:lvl5pPr lvl="4" algn="r">
              <a:buNone/>
              <a:defRPr sz="2600">
                <a:solidFill>
                  <a:schemeClr val="tx1"/>
                </a:solidFill>
              </a:defRPr>
            </a:lvl5pPr>
            <a:lvl6pPr lvl="5" algn="r">
              <a:buNone/>
              <a:defRPr sz="2600">
                <a:solidFill>
                  <a:schemeClr val="tx1"/>
                </a:solidFill>
              </a:defRPr>
            </a:lvl6pPr>
            <a:lvl7pPr lvl="6" algn="r">
              <a:buNone/>
              <a:defRPr sz="2600">
                <a:solidFill>
                  <a:schemeClr val="tx1"/>
                </a:solidFill>
              </a:defRPr>
            </a:lvl7pPr>
            <a:lvl8pPr lvl="7" algn="r">
              <a:buNone/>
              <a:defRPr sz="2600">
                <a:solidFill>
                  <a:schemeClr val="tx1"/>
                </a:solidFill>
              </a:defRPr>
            </a:lvl8pPr>
            <a:lvl9pPr lvl="8" algn="r">
              <a:buNone/>
              <a:defRPr sz="2600">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www.littleinventors.org" TargetMode="External"/><Relationship Id="rId4" Type="http://schemas.openxmlformats.org/officeDocument/2006/relationships/hyperlink" Target="https://www.littleinventors.org/books" TargetMode="External"/><Relationship Id="rId5"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8.png"/><Relationship Id="rId4" Type="http://schemas.openxmlformats.org/officeDocument/2006/relationships/image" Target="../media/image5.png"/><Relationship Id="rId5" Type="http://schemas.openxmlformats.org/officeDocument/2006/relationships/image" Target="../media/image1.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 name="Shape 51"/>
        <p:cNvGrpSpPr/>
        <p:nvPr/>
      </p:nvGrpSpPr>
      <p:grpSpPr>
        <a:xfrm>
          <a:off x="0" y="0"/>
          <a:ext cx="0" cy="0"/>
          <a:chOff x="0" y="0"/>
          <a:chExt cx="0" cy="0"/>
        </a:xfrm>
      </p:grpSpPr>
      <p:pic>
        <p:nvPicPr>
          <p:cNvPr id="52" name="Google Shape;52;p14"/>
          <p:cNvPicPr preferRelativeResize="0"/>
          <p:nvPr/>
        </p:nvPicPr>
        <p:blipFill>
          <a:blip r:embed="rId3">
            <a:alphaModFix/>
          </a:blip>
          <a:stretch>
            <a:fillRect/>
          </a:stretch>
        </p:blipFill>
        <p:spPr>
          <a:xfrm>
            <a:off x="2891100" y="526713"/>
            <a:ext cx="14467701" cy="9645124"/>
          </a:xfrm>
          <a:prstGeom prst="rect">
            <a:avLst/>
          </a:prstGeom>
          <a:noFill/>
          <a:ln>
            <a:noFill/>
          </a:ln>
        </p:spPr>
      </p:pic>
      <p:pic>
        <p:nvPicPr>
          <p:cNvPr id="53" name="Google Shape;53;p14"/>
          <p:cNvPicPr preferRelativeResize="0"/>
          <p:nvPr/>
        </p:nvPicPr>
        <p:blipFill>
          <a:blip r:embed="rId4">
            <a:alphaModFix/>
          </a:blip>
          <a:stretch>
            <a:fillRect/>
          </a:stretch>
        </p:blipFill>
        <p:spPr>
          <a:xfrm>
            <a:off x="16761997" y="416200"/>
            <a:ext cx="3901876" cy="1655925"/>
          </a:xfrm>
          <a:prstGeom prst="rect">
            <a:avLst/>
          </a:prstGeom>
          <a:noFill/>
          <a:ln>
            <a:noFill/>
          </a:ln>
        </p:spPr>
      </p:pic>
      <p:sp>
        <p:nvSpPr>
          <p:cNvPr id="54" name="Google Shape;54;p14"/>
          <p:cNvSpPr txBox="1"/>
          <p:nvPr/>
        </p:nvSpPr>
        <p:spPr>
          <a:xfrm>
            <a:off x="10934700" y="9040100"/>
            <a:ext cx="3688800" cy="223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6000"/>
              <a:t>Pack 3!</a:t>
            </a:r>
            <a:endParaRPr b="1" sz="6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sp>
        <p:nvSpPr>
          <p:cNvPr id="112" name="Google Shape;112;p2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13" name="Google Shape;113;p23"/>
          <p:cNvPicPr preferRelativeResize="0"/>
          <p:nvPr/>
        </p:nvPicPr>
        <p:blipFill>
          <a:blip r:embed="rId3">
            <a:alphaModFix/>
          </a:blip>
          <a:stretch>
            <a:fillRect/>
          </a:stretch>
        </p:blipFill>
        <p:spPr>
          <a:xfrm>
            <a:off x="0" y="0"/>
            <a:ext cx="20955000" cy="10477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sp>
        <p:nvSpPr>
          <p:cNvPr id="118" name="Google Shape;118;p24"/>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19" name="Google Shape;119;p24"/>
          <p:cNvPicPr preferRelativeResize="0"/>
          <p:nvPr/>
        </p:nvPicPr>
        <p:blipFill>
          <a:blip r:embed="rId3">
            <a:alphaModFix/>
          </a:blip>
          <a:stretch>
            <a:fillRect/>
          </a:stretch>
        </p:blipFill>
        <p:spPr>
          <a:xfrm>
            <a:off x="0" y="0"/>
            <a:ext cx="20955000" cy="10477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Google Shape;124;p25"/>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25" name="Google Shape;125;p25"/>
          <p:cNvPicPr preferRelativeResize="0"/>
          <p:nvPr/>
        </p:nvPicPr>
        <p:blipFill>
          <a:blip r:embed="rId3">
            <a:alphaModFix/>
          </a:blip>
          <a:stretch>
            <a:fillRect/>
          </a:stretch>
        </p:blipFill>
        <p:spPr>
          <a:xfrm>
            <a:off x="0" y="0"/>
            <a:ext cx="20955000" cy="10477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Google Shape;130;p2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31" name="Google Shape;131;p26"/>
          <p:cNvPicPr preferRelativeResize="0"/>
          <p:nvPr/>
        </p:nvPicPr>
        <p:blipFill>
          <a:blip r:embed="rId3">
            <a:alphaModFix/>
          </a:blip>
          <a:stretch>
            <a:fillRect/>
          </a:stretch>
        </p:blipFill>
        <p:spPr>
          <a:xfrm>
            <a:off x="0" y="0"/>
            <a:ext cx="20955000" cy="10477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27"/>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37" name="Google Shape;137;p27"/>
          <p:cNvPicPr preferRelativeResize="0"/>
          <p:nvPr/>
        </p:nvPicPr>
        <p:blipFill>
          <a:blip r:embed="rId3">
            <a:alphaModFix/>
          </a:blip>
          <a:stretch>
            <a:fillRect/>
          </a:stretch>
        </p:blipFill>
        <p:spPr>
          <a:xfrm>
            <a:off x="152400" y="152400"/>
            <a:ext cx="20955000" cy="10477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sp>
        <p:nvSpPr>
          <p:cNvPr id="142" name="Google Shape;142;p28"/>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43" name="Google Shape;143;p28"/>
          <p:cNvPicPr preferRelativeResize="0"/>
          <p:nvPr/>
        </p:nvPicPr>
        <p:blipFill>
          <a:blip r:embed="rId3">
            <a:alphaModFix/>
          </a:blip>
          <a:stretch>
            <a:fillRect/>
          </a:stretch>
        </p:blipFill>
        <p:spPr>
          <a:xfrm>
            <a:off x="0" y="0"/>
            <a:ext cx="20955000" cy="10477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29"/>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49" name="Google Shape;149;p29"/>
          <p:cNvPicPr preferRelativeResize="0"/>
          <p:nvPr/>
        </p:nvPicPr>
        <p:blipFill>
          <a:blip r:embed="rId3">
            <a:alphaModFix/>
          </a:blip>
          <a:stretch>
            <a:fillRect/>
          </a:stretch>
        </p:blipFill>
        <p:spPr>
          <a:xfrm>
            <a:off x="0" y="0"/>
            <a:ext cx="20955000" cy="10477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Google Shape;154;p30"/>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55" name="Google Shape;155;p30"/>
          <p:cNvPicPr preferRelativeResize="0"/>
          <p:nvPr/>
        </p:nvPicPr>
        <p:blipFill>
          <a:blip r:embed="rId3">
            <a:alphaModFix/>
          </a:blip>
          <a:stretch>
            <a:fillRect/>
          </a:stretch>
        </p:blipFill>
        <p:spPr>
          <a:xfrm>
            <a:off x="0" y="0"/>
            <a:ext cx="20955000" cy="10477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31"/>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61" name="Google Shape;161;p31"/>
          <p:cNvPicPr preferRelativeResize="0"/>
          <p:nvPr/>
        </p:nvPicPr>
        <p:blipFill>
          <a:blip r:embed="rId3">
            <a:alphaModFix/>
          </a:blip>
          <a:stretch>
            <a:fillRect/>
          </a:stretch>
        </p:blipFill>
        <p:spPr>
          <a:xfrm>
            <a:off x="0" y="0"/>
            <a:ext cx="20955000" cy="10477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noFill/>
      </p:bgPr>
    </p:bg>
    <p:spTree>
      <p:nvGrpSpPr>
        <p:cNvPr id="165" name="Shape 165"/>
        <p:cNvGrpSpPr/>
        <p:nvPr/>
      </p:nvGrpSpPr>
      <p:grpSpPr>
        <a:xfrm>
          <a:off x="0" y="0"/>
          <a:ext cx="0" cy="0"/>
          <a:chOff x="0" y="0"/>
          <a:chExt cx="0" cy="0"/>
        </a:xfrm>
      </p:grpSpPr>
      <p:pic>
        <p:nvPicPr>
          <p:cNvPr id="166" name="Google Shape;166;p32"/>
          <p:cNvPicPr preferRelativeResize="0"/>
          <p:nvPr/>
        </p:nvPicPr>
        <p:blipFill>
          <a:blip r:embed="rId3">
            <a:alphaModFix/>
          </a:blip>
          <a:stretch>
            <a:fillRect/>
          </a:stretch>
        </p:blipFill>
        <p:spPr>
          <a:xfrm>
            <a:off x="7670288" y="1992500"/>
            <a:ext cx="5462014" cy="2318025"/>
          </a:xfrm>
          <a:prstGeom prst="rect">
            <a:avLst/>
          </a:prstGeom>
          <a:noFill/>
          <a:ln>
            <a:noFill/>
          </a:ln>
        </p:spPr>
      </p:pic>
      <p:sp>
        <p:nvSpPr>
          <p:cNvPr id="167" name="Google Shape;167;p32"/>
          <p:cNvSpPr txBox="1"/>
          <p:nvPr/>
        </p:nvSpPr>
        <p:spPr>
          <a:xfrm>
            <a:off x="4450800" y="4440825"/>
            <a:ext cx="12053400" cy="301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6000"/>
              <a:t>littleinventors.org</a:t>
            </a:r>
            <a:endParaRPr b="1" sz="6000"/>
          </a:p>
        </p:txBody>
      </p:sp>
      <p:sp>
        <p:nvSpPr>
          <p:cNvPr id="168" name="Google Shape;168;p32"/>
          <p:cNvSpPr txBox="1"/>
          <p:nvPr/>
        </p:nvSpPr>
        <p:spPr>
          <a:xfrm>
            <a:off x="6858000" y="6472575"/>
            <a:ext cx="7239000" cy="145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t>(Keep inventing!!)</a:t>
            </a:r>
            <a:endParaRPr b="1" sz="3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noFill/>
      </p:bgPr>
    </p:bg>
    <p:spTree>
      <p:nvGrpSpPr>
        <p:cNvPr id="58" name="Shape 58"/>
        <p:cNvGrpSpPr/>
        <p:nvPr/>
      </p:nvGrpSpPr>
      <p:grpSpPr>
        <a:xfrm>
          <a:off x="0" y="0"/>
          <a:ext cx="0" cy="0"/>
          <a:chOff x="0" y="0"/>
          <a:chExt cx="0" cy="0"/>
        </a:xfrm>
      </p:grpSpPr>
      <p:sp>
        <p:nvSpPr>
          <p:cNvPr id="59" name="Google Shape;59;p15"/>
          <p:cNvSpPr txBox="1"/>
          <p:nvPr/>
        </p:nvSpPr>
        <p:spPr>
          <a:xfrm>
            <a:off x="6236975" y="643484"/>
            <a:ext cx="14165700" cy="3000000"/>
          </a:xfrm>
          <a:prstGeom prst="rect">
            <a:avLst/>
          </a:prstGeom>
          <a:noFill/>
          <a:ln>
            <a:noFill/>
          </a:ln>
        </p:spPr>
        <p:txBody>
          <a:bodyPr anchorCtr="0" anchor="t" bIns="91425" lIns="91425" spcFirstLastPara="1" rIns="91425" wrap="square" tIns="91425">
            <a:noAutofit/>
          </a:bodyPr>
          <a:lstStyle/>
          <a:p>
            <a:pPr indent="0" lvl="0" marL="38100" marR="38100" rtl="0" algn="l">
              <a:lnSpc>
                <a:spcPct val="140000"/>
              </a:lnSpc>
              <a:spcBef>
                <a:spcPts val="1400"/>
              </a:spcBef>
              <a:spcAft>
                <a:spcPts val="0"/>
              </a:spcAft>
              <a:buNone/>
            </a:pPr>
            <a:r>
              <a:rPr b="1" lang="en" sz="3600">
                <a:solidFill>
                  <a:schemeClr val="dk1"/>
                </a:solidFill>
              </a:rPr>
              <a:t>I’m Dominic Wilcox, the Chief Inventor at Little Inventors and...</a:t>
            </a:r>
            <a:endParaRPr b="1" sz="3600">
              <a:solidFill>
                <a:schemeClr val="dk1"/>
              </a:solidFill>
            </a:endParaRPr>
          </a:p>
          <a:p>
            <a:pPr indent="0" lvl="0" marL="0" marR="38100" rtl="0" algn="l">
              <a:lnSpc>
                <a:spcPct val="140000"/>
              </a:lnSpc>
              <a:spcBef>
                <a:spcPts val="1400"/>
              </a:spcBef>
              <a:spcAft>
                <a:spcPts val="0"/>
              </a:spcAft>
              <a:buNone/>
            </a:pPr>
            <a:r>
              <a:rPr b="1" lang="en" sz="3600">
                <a:solidFill>
                  <a:schemeClr val="dk1"/>
                </a:solidFill>
              </a:rPr>
              <a:t>I challenge you!</a:t>
            </a:r>
            <a:endParaRPr b="1" sz="3600">
              <a:solidFill>
                <a:schemeClr val="dk1"/>
              </a:solidFill>
            </a:endParaRPr>
          </a:p>
          <a:p>
            <a:pPr indent="0" lvl="0" marL="38100" marR="38100" rtl="0" algn="l">
              <a:lnSpc>
                <a:spcPct val="140000"/>
              </a:lnSpc>
              <a:spcBef>
                <a:spcPts val="1400"/>
              </a:spcBef>
              <a:spcAft>
                <a:spcPts val="0"/>
              </a:spcAft>
              <a:buNone/>
            </a:pPr>
            <a:r>
              <a:rPr lang="en" sz="3000">
                <a:solidFill>
                  <a:schemeClr val="dk1"/>
                </a:solidFill>
              </a:rPr>
              <a:t>I know a lot of you will now be at home and we want to make sure those brains of yours are kept busy during this time. I present to you, the </a:t>
            </a:r>
            <a:r>
              <a:rPr b="1" lang="en" sz="3000">
                <a:solidFill>
                  <a:schemeClr val="dk1"/>
                </a:solidFill>
              </a:rPr>
              <a:t>Little Inventors Daily Challenge!</a:t>
            </a:r>
            <a:endParaRPr b="1"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Here is my </a:t>
            </a:r>
            <a:r>
              <a:rPr b="1" lang="en" sz="3000">
                <a:solidFill>
                  <a:schemeClr val="dk1"/>
                </a:solidFill>
              </a:rPr>
              <a:t>third</a:t>
            </a:r>
            <a:r>
              <a:rPr b="1" lang="en" sz="3000">
                <a:solidFill>
                  <a:schemeClr val="dk1"/>
                </a:solidFill>
              </a:rPr>
              <a:t> set of 15 challenges</a:t>
            </a:r>
            <a:r>
              <a:rPr lang="en" sz="3000">
                <a:solidFill>
                  <a:schemeClr val="dk1"/>
                </a:solidFill>
              </a:rPr>
              <a:t> in one place - you could do one, two or all of them if you want! There are challenges that deal with all sorts of problems, some serious and some just good fun.  There will be more soon!</a:t>
            </a:r>
            <a:endParaRPr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Whatever challenge you take, we would love to see it! So upload it to </a:t>
            </a:r>
            <a:r>
              <a:rPr b="1" lang="en" sz="3000">
                <a:highlight>
                  <a:srgbClr val="F8C013"/>
                </a:highlight>
                <a:uFill>
                  <a:noFill/>
                </a:uFill>
                <a:hlinkClick r:id="rId3"/>
              </a:rPr>
              <a:t>littleinventors.org</a:t>
            </a:r>
            <a:r>
              <a:rPr lang="en" sz="3000">
                <a:solidFill>
                  <a:schemeClr val="dk1"/>
                </a:solidFill>
              </a:rPr>
              <a:t> or share it on our social media with tag</a:t>
            </a:r>
            <a:r>
              <a:rPr b="1" lang="en" sz="3000">
                <a:solidFill>
                  <a:schemeClr val="dk1"/>
                </a:solidFill>
              </a:rPr>
              <a:t> #timeforcreativity.</a:t>
            </a:r>
            <a:endParaRPr b="1" sz="3000">
              <a:solidFill>
                <a:schemeClr val="dk1"/>
              </a:solidFill>
            </a:endParaRPr>
          </a:p>
          <a:p>
            <a:pPr indent="0" lvl="0" marL="38100" marR="38100" rtl="0" algn="l">
              <a:lnSpc>
                <a:spcPct val="140000"/>
              </a:lnSpc>
              <a:spcBef>
                <a:spcPts val="1400"/>
              </a:spcBef>
              <a:spcAft>
                <a:spcPts val="0"/>
              </a:spcAft>
              <a:buNone/>
            </a:pPr>
            <a:r>
              <a:rPr lang="en" sz="3000">
                <a:solidFill>
                  <a:srgbClr val="171717"/>
                </a:solidFill>
                <a:highlight>
                  <a:srgbClr val="FFFFFF"/>
                </a:highlight>
              </a:rPr>
              <a:t>We will choose our favourite invention every week and the winner will receive their own copy of </a:t>
            </a:r>
            <a:r>
              <a:rPr lang="en" sz="3000">
                <a:solidFill>
                  <a:srgbClr val="171717"/>
                </a:solidFill>
                <a:highlight>
                  <a:srgbClr val="F8C013"/>
                </a:highlight>
                <a:uFill>
                  <a:noFill/>
                </a:uFill>
                <a:hlinkClick r:id="rId4"/>
              </a:rPr>
              <a:t>the Little Inventors Handbook</a:t>
            </a:r>
            <a:r>
              <a:rPr lang="en" sz="3000">
                <a:solidFill>
                  <a:srgbClr val="171717"/>
                </a:solidFill>
                <a:highlight>
                  <a:srgbClr val="FFFFFF"/>
                </a:highlight>
              </a:rPr>
              <a:t> to keep the ideas flowing!</a:t>
            </a:r>
            <a:endParaRPr sz="3000">
              <a:solidFill>
                <a:srgbClr val="171717"/>
              </a:solidFill>
              <a:highlight>
                <a:srgbClr val="FFFFFF"/>
              </a:highlight>
            </a:endParaRPr>
          </a:p>
          <a:p>
            <a:pPr indent="0" lvl="0" marL="0" rtl="0" algn="l">
              <a:lnSpc>
                <a:spcPct val="115000"/>
              </a:lnSpc>
              <a:spcBef>
                <a:spcPts val="1400"/>
              </a:spcBef>
              <a:spcAft>
                <a:spcPts val="0"/>
              </a:spcAft>
              <a:buNone/>
            </a:pPr>
            <a:r>
              <a:t/>
            </a:r>
            <a:endParaRPr sz="1100">
              <a:solidFill>
                <a:schemeClr val="dk1"/>
              </a:solidFill>
            </a:endParaRPr>
          </a:p>
          <a:p>
            <a:pPr indent="0" lvl="0" marL="0" marR="38100" rtl="0" algn="l">
              <a:lnSpc>
                <a:spcPct val="140000"/>
              </a:lnSpc>
              <a:spcBef>
                <a:spcPts val="1400"/>
              </a:spcBef>
              <a:spcAft>
                <a:spcPts val="0"/>
              </a:spcAft>
              <a:buNone/>
            </a:pPr>
            <a:r>
              <a:t/>
            </a:r>
            <a:endParaRPr sz="3000">
              <a:solidFill>
                <a:schemeClr val="dk1"/>
              </a:solidFill>
            </a:endParaRPr>
          </a:p>
        </p:txBody>
      </p:sp>
      <p:pic>
        <p:nvPicPr>
          <p:cNvPr id="60" name="Google Shape;60;p15"/>
          <p:cNvPicPr preferRelativeResize="0"/>
          <p:nvPr/>
        </p:nvPicPr>
        <p:blipFill rotWithShape="1">
          <a:blip r:embed="rId5">
            <a:alphaModFix/>
          </a:blip>
          <a:srcRect b="58470" l="51641" r="13096" t="0"/>
          <a:stretch/>
        </p:blipFill>
        <p:spPr>
          <a:xfrm>
            <a:off x="170175" y="-375774"/>
            <a:ext cx="6534902" cy="76963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noFill/>
      </p:bgPr>
    </p:bg>
    <p:spTree>
      <p:nvGrpSpPr>
        <p:cNvPr id="64" name="Shape 64"/>
        <p:cNvGrpSpPr/>
        <p:nvPr/>
      </p:nvGrpSpPr>
      <p:grpSpPr>
        <a:xfrm>
          <a:off x="0" y="0"/>
          <a:ext cx="0" cy="0"/>
          <a:chOff x="0" y="0"/>
          <a:chExt cx="0" cy="0"/>
        </a:xfrm>
      </p:grpSpPr>
      <p:sp>
        <p:nvSpPr>
          <p:cNvPr id="65" name="Google Shape;65;p1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sp>
        <p:nvSpPr>
          <p:cNvPr id="66" name="Google Shape;66;p16"/>
          <p:cNvSpPr txBox="1"/>
          <p:nvPr/>
        </p:nvSpPr>
        <p:spPr>
          <a:xfrm>
            <a:off x="1143000" y="1662550"/>
            <a:ext cx="18201300" cy="7568100"/>
          </a:xfrm>
          <a:prstGeom prst="rect">
            <a:avLst/>
          </a:prstGeom>
          <a:noFill/>
          <a:ln>
            <a:noFill/>
          </a:ln>
        </p:spPr>
        <p:txBody>
          <a:bodyPr anchorCtr="0" anchor="t" bIns="91425" lIns="91425" spcFirstLastPara="1" rIns="91425" wrap="square" tIns="91425">
            <a:noAutofit/>
          </a:bodyPr>
          <a:lstStyle/>
          <a:p>
            <a:pPr indent="-419100" lvl="0" marL="457200" rtl="0" algn="l">
              <a:lnSpc>
                <a:spcPct val="115000"/>
              </a:lnSpc>
              <a:spcBef>
                <a:spcPts val="0"/>
              </a:spcBef>
              <a:spcAft>
                <a:spcPts val="0"/>
              </a:spcAft>
              <a:buSzPts val="3000"/>
              <a:buAutoNum type="arabicPeriod"/>
            </a:pPr>
            <a:r>
              <a:rPr lang="en" sz="3000"/>
              <a:t>Draw or make something to stop pollution</a:t>
            </a:r>
            <a:endParaRPr sz="3000"/>
          </a:p>
          <a:p>
            <a:pPr indent="-419100" lvl="0" marL="457200" rtl="0" algn="l">
              <a:lnSpc>
                <a:spcPct val="115000"/>
              </a:lnSpc>
              <a:spcBef>
                <a:spcPts val="0"/>
              </a:spcBef>
              <a:spcAft>
                <a:spcPts val="0"/>
              </a:spcAft>
              <a:buSzPts val="3000"/>
              <a:buAutoNum type="arabicPeriod"/>
            </a:pPr>
            <a:r>
              <a:rPr lang="en" sz="3000"/>
              <a:t>Using cardboard or old packaging make a time travel machine</a:t>
            </a:r>
            <a:endParaRPr sz="3000"/>
          </a:p>
          <a:p>
            <a:pPr indent="-419100" lvl="0" marL="457200" rtl="0" algn="l">
              <a:lnSpc>
                <a:spcPct val="115000"/>
              </a:lnSpc>
              <a:spcBef>
                <a:spcPts val="0"/>
              </a:spcBef>
              <a:spcAft>
                <a:spcPts val="0"/>
              </a:spcAft>
              <a:buSzPts val="3000"/>
              <a:buAutoNum type="arabicPeriod"/>
            </a:pPr>
            <a:r>
              <a:rPr lang="en" sz="3000"/>
              <a:t>Invent something to make the room quiet when you are concentrating</a:t>
            </a:r>
            <a:endParaRPr sz="3000"/>
          </a:p>
          <a:p>
            <a:pPr indent="-419100" lvl="0" marL="457200" rtl="0" algn="l">
              <a:lnSpc>
                <a:spcPct val="115000"/>
              </a:lnSpc>
              <a:spcBef>
                <a:spcPts val="0"/>
              </a:spcBef>
              <a:spcAft>
                <a:spcPts val="0"/>
              </a:spcAft>
              <a:buSzPts val="3000"/>
              <a:buAutoNum type="arabicPeriod"/>
            </a:pPr>
            <a:r>
              <a:rPr lang="en" sz="3000"/>
              <a:t>Draw an invention to help older people move about faster</a:t>
            </a:r>
            <a:endParaRPr sz="3000"/>
          </a:p>
          <a:p>
            <a:pPr indent="-419100" lvl="0" marL="457200" rtl="0" algn="l">
              <a:lnSpc>
                <a:spcPct val="115000"/>
              </a:lnSpc>
              <a:spcBef>
                <a:spcPts val="0"/>
              </a:spcBef>
              <a:spcAft>
                <a:spcPts val="0"/>
              </a:spcAft>
              <a:buSzPts val="3000"/>
              <a:buAutoNum type="arabicPeriod"/>
            </a:pPr>
            <a:r>
              <a:rPr lang="en" sz="3000"/>
              <a:t>Draw haircuts in the shape of animals</a:t>
            </a:r>
            <a:endParaRPr sz="3000"/>
          </a:p>
          <a:p>
            <a:pPr indent="-419100" lvl="0" marL="457200" rtl="0" algn="l">
              <a:lnSpc>
                <a:spcPct val="115000"/>
              </a:lnSpc>
              <a:spcBef>
                <a:spcPts val="0"/>
              </a:spcBef>
              <a:spcAft>
                <a:spcPts val="0"/>
              </a:spcAft>
              <a:buSzPts val="3000"/>
              <a:buAutoNum type="arabicPeriod"/>
            </a:pPr>
            <a:r>
              <a:rPr lang="en" sz="3000"/>
              <a:t>Draw or make art that would dogs love</a:t>
            </a:r>
            <a:endParaRPr sz="3000"/>
          </a:p>
          <a:p>
            <a:pPr indent="-419100" lvl="0" marL="457200" rtl="0" algn="l">
              <a:lnSpc>
                <a:spcPct val="115000"/>
              </a:lnSpc>
              <a:spcBef>
                <a:spcPts val="0"/>
              </a:spcBef>
              <a:spcAft>
                <a:spcPts val="0"/>
              </a:spcAft>
              <a:buSzPts val="3000"/>
              <a:buAutoNum type="arabicPeriod"/>
            </a:pPr>
            <a:r>
              <a:rPr lang="en" sz="3000"/>
              <a:t>Imagine your school in a giant tree. Draw your tree school</a:t>
            </a:r>
            <a:endParaRPr sz="3000"/>
          </a:p>
          <a:p>
            <a:pPr indent="-419100" lvl="0" marL="457200" rtl="0" algn="l">
              <a:lnSpc>
                <a:spcPct val="115000"/>
              </a:lnSpc>
              <a:spcBef>
                <a:spcPts val="0"/>
              </a:spcBef>
              <a:spcAft>
                <a:spcPts val="0"/>
              </a:spcAft>
              <a:buSzPts val="3000"/>
              <a:buAutoNum type="arabicPeriod"/>
            </a:pPr>
            <a:r>
              <a:rPr lang="en" sz="3000"/>
              <a:t>Draw something that will help you grow a garden inside your home</a:t>
            </a:r>
            <a:endParaRPr sz="3000"/>
          </a:p>
          <a:p>
            <a:pPr indent="-419100" lvl="0" marL="457200" rtl="0" algn="l">
              <a:lnSpc>
                <a:spcPct val="115000"/>
              </a:lnSpc>
              <a:spcBef>
                <a:spcPts val="0"/>
              </a:spcBef>
              <a:spcAft>
                <a:spcPts val="0"/>
              </a:spcAft>
              <a:buSzPts val="3000"/>
              <a:buAutoNum type="arabicPeriod"/>
            </a:pPr>
            <a:r>
              <a:rPr lang="en" sz="3000"/>
              <a:t>Draw or make gloves that have a clever extra use or a ability</a:t>
            </a:r>
            <a:endParaRPr sz="3000"/>
          </a:p>
          <a:p>
            <a:pPr indent="-419100" lvl="0" marL="457200" rtl="0" algn="l">
              <a:lnSpc>
                <a:spcPct val="115000"/>
              </a:lnSpc>
              <a:spcBef>
                <a:spcPts val="0"/>
              </a:spcBef>
              <a:spcAft>
                <a:spcPts val="0"/>
              </a:spcAft>
              <a:buSzPts val="3000"/>
              <a:buAutoNum type="arabicPeriod"/>
            </a:pPr>
            <a:r>
              <a:rPr lang="en" sz="3000"/>
              <a:t>Draw superhero outfits for you and your family</a:t>
            </a:r>
            <a:endParaRPr sz="3000"/>
          </a:p>
          <a:p>
            <a:pPr indent="-419100" lvl="0" marL="457200" rtl="0" algn="l">
              <a:lnSpc>
                <a:spcPct val="115000"/>
              </a:lnSpc>
              <a:spcBef>
                <a:spcPts val="0"/>
              </a:spcBef>
              <a:spcAft>
                <a:spcPts val="0"/>
              </a:spcAft>
              <a:buSzPts val="3000"/>
              <a:buAutoNum type="arabicPeriod"/>
            </a:pPr>
            <a:r>
              <a:rPr lang="en" sz="3000"/>
              <a:t>Invent a piece of clothing to wear on the moon</a:t>
            </a:r>
            <a:endParaRPr sz="3000"/>
          </a:p>
          <a:p>
            <a:pPr indent="-419100" lvl="0" marL="457200" rtl="0" algn="l">
              <a:lnSpc>
                <a:spcPct val="115000"/>
              </a:lnSpc>
              <a:spcBef>
                <a:spcPts val="0"/>
              </a:spcBef>
              <a:spcAft>
                <a:spcPts val="0"/>
              </a:spcAft>
              <a:buSzPts val="3000"/>
              <a:buAutoNum type="arabicPeriod"/>
            </a:pPr>
            <a:r>
              <a:rPr lang="en" sz="3000"/>
              <a:t>Design a fun way to feed the birds in your garden</a:t>
            </a:r>
            <a:endParaRPr sz="3000"/>
          </a:p>
          <a:p>
            <a:pPr indent="-419100" lvl="0" marL="457200" rtl="0" algn="l">
              <a:lnSpc>
                <a:spcPct val="115000"/>
              </a:lnSpc>
              <a:spcBef>
                <a:spcPts val="0"/>
              </a:spcBef>
              <a:spcAft>
                <a:spcPts val="0"/>
              </a:spcAft>
              <a:buSzPts val="3000"/>
              <a:buAutoNum type="arabicPeriod"/>
            </a:pPr>
            <a:r>
              <a:rPr lang="en" sz="3000"/>
              <a:t>Invent a fun or bonkers thing to sit on</a:t>
            </a:r>
            <a:endParaRPr sz="3000"/>
          </a:p>
          <a:p>
            <a:pPr indent="-419100" lvl="0" marL="457200" rtl="0" algn="l">
              <a:lnSpc>
                <a:spcPct val="115000"/>
              </a:lnSpc>
              <a:spcBef>
                <a:spcPts val="0"/>
              </a:spcBef>
              <a:spcAft>
                <a:spcPts val="0"/>
              </a:spcAft>
              <a:buSzPts val="3000"/>
              <a:buAutoNum type="arabicPeriod"/>
            </a:pPr>
            <a:r>
              <a:rPr lang="en" sz="3000"/>
              <a:t>Join two different things together to create a new thing</a:t>
            </a:r>
            <a:endParaRPr sz="3000"/>
          </a:p>
          <a:p>
            <a:pPr indent="-419100" lvl="0" marL="457200" rtl="0" algn="l">
              <a:lnSpc>
                <a:spcPct val="115000"/>
              </a:lnSpc>
              <a:spcBef>
                <a:spcPts val="0"/>
              </a:spcBef>
              <a:spcAft>
                <a:spcPts val="0"/>
              </a:spcAft>
              <a:buSzPts val="3000"/>
              <a:buAutoNum type="arabicPeriod"/>
            </a:pPr>
            <a:r>
              <a:rPr lang="en" sz="3000"/>
              <a:t>Design the most amazing shopping trolley that can help us shop safely in supermarkets</a:t>
            </a:r>
            <a:endParaRPr sz="3000"/>
          </a:p>
          <a:p>
            <a:pPr indent="0" lvl="0" marL="457200" rtl="0" algn="l">
              <a:lnSpc>
                <a:spcPct val="115000"/>
              </a:lnSpc>
              <a:spcBef>
                <a:spcPts val="0"/>
              </a:spcBef>
              <a:spcAft>
                <a:spcPts val="0"/>
              </a:spcAft>
              <a:buNone/>
            </a:pPr>
            <a:r>
              <a:t/>
            </a:r>
            <a:endParaRPr sz="3000"/>
          </a:p>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 name="Shape 70"/>
        <p:cNvGrpSpPr/>
        <p:nvPr/>
      </p:nvGrpSpPr>
      <p:grpSpPr>
        <a:xfrm>
          <a:off x="0" y="0"/>
          <a:ext cx="0" cy="0"/>
          <a:chOff x="0" y="0"/>
          <a:chExt cx="0" cy="0"/>
        </a:xfrm>
      </p:grpSpPr>
      <p:sp>
        <p:nvSpPr>
          <p:cNvPr id="71" name="Google Shape;71;p17"/>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72" name="Google Shape;72;p17"/>
          <p:cNvPicPr preferRelativeResize="0"/>
          <p:nvPr/>
        </p:nvPicPr>
        <p:blipFill>
          <a:blip r:embed="rId3">
            <a:alphaModFix/>
          </a:blip>
          <a:stretch>
            <a:fillRect/>
          </a:stretch>
        </p:blipFill>
        <p:spPr>
          <a:xfrm>
            <a:off x="76200" y="38100"/>
            <a:ext cx="20790699" cy="1039534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76" name="Shape 76"/>
        <p:cNvGrpSpPr/>
        <p:nvPr/>
      </p:nvGrpSpPr>
      <p:grpSpPr>
        <a:xfrm>
          <a:off x="0" y="0"/>
          <a:ext cx="0" cy="0"/>
          <a:chOff x="0" y="0"/>
          <a:chExt cx="0" cy="0"/>
        </a:xfrm>
      </p:grpSpPr>
      <p:sp>
        <p:nvSpPr>
          <p:cNvPr id="77" name="Google Shape;77;p18"/>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78" name="Google Shape;78;p18"/>
          <p:cNvSpPr txBox="1"/>
          <p:nvPr/>
        </p:nvSpPr>
        <p:spPr>
          <a:xfrm>
            <a:off x="10031450" y="3180300"/>
            <a:ext cx="109932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600">
                <a:latin typeface="Amatic SC"/>
                <a:ea typeface="Amatic SC"/>
                <a:cs typeface="Amatic SC"/>
                <a:sym typeface="Amatic SC"/>
              </a:rPr>
              <a:t>Using cardboard or old packaging make a </a:t>
            </a:r>
            <a:endParaRPr sz="9600">
              <a:latin typeface="Amatic SC"/>
              <a:ea typeface="Amatic SC"/>
              <a:cs typeface="Amatic SC"/>
              <a:sym typeface="Amatic SC"/>
            </a:endParaRPr>
          </a:p>
          <a:p>
            <a:pPr indent="0" lvl="0" marL="0" rtl="0" algn="ctr">
              <a:spcBef>
                <a:spcPts val="0"/>
              </a:spcBef>
              <a:spcAft>
                <a:spcPts val="0"/>
              </a:spcAft>
              <a:buNone/>
            </a:pPr>
            <a:r>
              <a:rPr b="1" lang="en" sz="9600">
                <a:latin typeface="Amatic SC"/>
                <a:ea typeface="Amatic SC"/>
                <a:cs typeface="Amatic SC"/>
                <a:sym typeface="Amatic SC"/>
              </a:rPr>
              <a:t>TIME TRAVEL MACHINE</a:t>
            </a:r>
            <a:endParaRPr b="1" sz="9600">
              <a:latin typeface="Amatic SC"/>
              <a:ea typeface="Amatic SC"/>
              <a:cs typeface="Amatic SC"/>
              <a:sym typeface="Amatic SC"/>
            </a:endParaRPr>
          </a:p>
          <a:p>
            <a:pPr indent="0" lvl="0" marL="0" rtl="0" algn="ctr">
              <a:spcBef>
                <a:spcPts val="0"/>
              </a:spcBef>
              <a:spcAft>
                <a:spcPts val="0"/>
              </a:spcAft>
              <a:buNone/>
            </a:pPr>
            <a:r>
              <a:rPr lang="en" sz="9600">
                <a:latin typeface="Amatic SC"/>
                <a:ea typeface="Amatic SC"/>
                <a:cs typeface="Amatic SC"/>
                <a:sym typeface="Amatic SC"/>
              </a:rPr>
              <a:t>  </a:t>
            </a:r>
            <a:endParaRPr sz="9600">
              <a:latin typeface="Amatic SC"/>
              <a:ea typeface="Amatic SC"/>
              <a:cs typeface="Amatic SC"/>
              <a:sym typeface="Amatic SC"/>
            </a:endParaRPr>
          </a:p>
        </p:txBody>
      </p:sp>
      <p:pic>
        <p:nvPicPr>
          <p:cNvPr id="79" name="Google Shape;79;p18"/>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80" name="Google Shape;80;p18"/>
          <p:cNvPicPr preferRelativeResize="0"/>
          <p:nvPr/>
        </p:nvPicPr>
        <p:blipFill rotWithShape="1">
          <a:blip r:embed="rId4">
            <a:alphaModFix/>
          </a:blip>
          <a:srcRect b="0" l="0" r="0" t="0"/>
          <a:stretch/>
        </p:blipFill>
        <p:spPr>
          <a:xfrm>
            <a:off x="9944100" y="8118850"/>
            <a:ext cx="10993248" cy="1964750"/>
          </a:xfrm>
          <a:prstGeom prst="rect">
            <a:avLst/>
          </a:prstGeom>
          <a:noFill/>
          <a:ln>
            <a:noFill/>
          </a:ln>
        </p:spPr>
      </p:pic>
      <p:sp>
        <p:nvSpPr>
          <p:cNvPr id="81" name="Google Shape;81;p18"/>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82" name="Google Shape;82;p18"/>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fld id="{00000000-1234-1234-1234-123412341234}" type="slidenum">
              <a:rPr lang="en" sz="4200">
                <a:latin typeface="Doppio One"/>
                <a:ea typeface="Doppio One"/>
                <a:cs typeface="Doppio One"/>
                <a:sym typeface="Doppio One"/>
              </a:rPr>
              <a:t>‹#›</a:t>
            </a:fld>
            <a:endParaRPr sz="4200">
              <a:latin typeface="Doppio One"/>
              <a:ea typeface="Doppio One"/>
              <a:cs typeface="Doppio One"/>
              <a:sym typeface="Doppio One"/>
            </a:endParaRPr>
          </a:p>
        </p:txBody>
      </p:sp>
      <p:pic>
        <p:nvPicPr>
          <p:cNvPr id="83" name="Google Shape;83;p18"/>
          <p:cNvPicPr preferRelativeResize="0"/>
          <p:nvPr/>
        </p:nvPicPr>
        <p:blipFill>
          <a:blip r:embed="rId5">
            <a:alphaModFix/>
          </a:blip>
          <a:stretch>
            <a:fillRect/>
          </a:stretch>
        </p:blipFill>
        <p:spPr>
          <a:xfrm>
            <a:off x="150" y="75"/>
            <a:ext cx="20955000" cy="10477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9"/>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89" name="Google Shape;89;p19"/>
          <p:cNvPicPr preferRelativeResize="0"/>
          <p:nvPr/>
        </p:nvPicPr>
        <p:blipFill>
          <a:blip r:embed="rId3">
            <a:alphaModFix/>
          </a:blip>
          <a:stretch>
            <a:fillRect/>
          </a:stretch>
        </p:blipFill>
        <p:spPr>
          <a:xfrm>
            <a:off x="-88100" y="32150"/>
            <a:ext cx="20955000" cy="10477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sp>
        <p:nvSpPr>
          <p:cNvPr id="94" name="Google Shape;94;p20"/>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95" name="Google Shape;95;p20"/>
          <p:cNvPicPr preferRelativeResize="0"/>
          <p:nvPr/>
        </p:nvPicPr>
        <p:blipFill>
          <a:blip r:embed="rId3">
            <a:alphaModFix/>
          </a:blip>
          <a:stretch>
            <a:fillRect/>
          </a:stretch>
        </p:blipFill>
        <p:spPr>
          <a:xfrm>
            <a:off x="-88100" y="32150"/>
            <a:ext cx="20955000" cy="10477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sp>
        <p:nvSpPr>
          <p:cNvPr id="100" name="Google Shape;100;p21"/>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01" name="Google Shape;101;p21"/>
          <p:cNvPicPr preferRelativeResize="0"/>
          <p:nvPr/>
        </p:nvPicPr>
        <p:blipFill>
          <a:blip r:embed="rId3">
            <a:alphaModFix/>
          </a:blip>
          <a:stretch>
            <a:fillRect/>
          </a:stretch>
        </p:blipFill>
        <p:spPr>
          <a:xfrm>
            <a:off x="-88100" y="32150"/>
            <a:ext cx="20955000" cy="10477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 name="Shape 105"/>
        <p:cNvGrpSpPr/>
        <p:nvPr/>
      </p:nvGrpSpPr>
      <p:grpSpPr>
        <a:xfrm>
          <a:off x="0" y="0"/>
          <a:ext cx="0" cy="0"/>
          <a:chOff x="0" y="0"/>
          <a:chExt cx="0" cy="0"/>
        </a:xfrm>
      </p:grpSpPr>
      <p:sp>
        <p:nvSpPr>
          <p:cNvPr id="106" name="Google Shape;106;p2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07" name="Google Shape;107;p22"/>
          <p:cNvPicPr preferRelativeResize="0"/>
          <p:nvPr/>
        </p:nvPicPr>
        <p:blipFill>
          <a:blip r:embed="rId3">
            <a:alphaModFix/>
          </a:blip>
          <a:stretch>
            <a:fillRect/>
          </a:stretch>
        </p:blipFill>
        <p:spPr>
          <a:xfrm>
            <a:off x="-88100" y="32150"/>
            <a:ext cx="20955000" cy="10477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