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x68J435E0S4" TargetMode="External"/><Relationship Id="rId3" Type="http://schemas.openxmlformats.org/officeDocument/2006/relationships/hyperlink" Target="https://www.youtube.com/watch?v=P-vXJ387FRY"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b5TD-zZ0m3c"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499fb89f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499fb89f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9d6a1b54a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9d6a1b54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About SDG 13 - Climate Action - </a:t>
            </a:r>
            <a:r>
              <a:rPr lang="en" u="sng">
                <a:solidFill>
                  <a:schemeClr val="hlink"/>
                </a:solidFill>
                <a:hlinkClick r:id="rId2"/>
              </a:rPr>
              <a:t>https://www.youtube.com/watch?v=x68J435E0S4</a:t>
            </a:r>
            <a:endParaRPr>
              <a:solidFill>
                <a:schemeClr val="dk1"/>
              </a:solidFill>
            </a:endParaRPr>
          </a:p>
          <a:p>
            <a:pPr indent="0" lvl="0" marL="0" rtl="0" algn="l">
              <a:spcBef>
                <a:spcPts val="0"/>
              </a:spcBef>
              <a:spcAft>
                <a:spcPts val="0"/>
              </a:spcAft>
              <a:buNone/>
            </a:pPr>
            <a:r>
              <a:rPr lang="en"/>
              <a:t>About SDG 15 - Life on Land </a:t>
            </a:r>
            <a:r>
              <a:rPr lang="en" u="sng">
                <a:solidFill>
                  <a:schemeClr val="hlink"/>
                </a:solidFill>
                <a:hlinkClick r:id="rId3"/>
              </a:rPr>
              <a:t>https://www.youtube.com/watch?v=P-vXJ387FRY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499fb89fb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4499fb89fb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theme for this year’s invention challenge is Climate Action Heroes: It’s your world!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9d6a1b54a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9d6a1b54a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the </a:t>
            </a:r>
            <a:r>
              <a:rPr lang="en"/>
              <a:t>challenge</a:t>
            </a:r>
            <a:r>
              <a:rPr lang="en"/>
              <a:t> launch video </a:t>
            </a:r>
            <a:r>
              <a:rPr lang="en" u="sng">
                <a:solidFill>
                  <a:schemeClr val="hlink"/>
                </a:solidFill>
                <a:hlinkClick r:id="rId2"/>
              </a:rPr>
              <a:t>https://youtu.be/b5TD-zZ0m3c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4499fb89f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4499fb89f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4499fb89fb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4499fb89fb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this challenge we’re going to be partnering with Dogger Bank. Dogger Bank is the world’s largest offshore windfarm.</a:t>
            </a:r>
            <a:endParaRPr/>
          </a:p>
          <a:p>
            <a:pPr indent="0" lvl="0" marL="0" rtl="0" algn="l">
              <a:spcBef>
                <a:spcPts val="0"/>
              </a:spcBef>
              <a:spcAft>
                <a:spcPts val="0"/>
              </a:spcAft>
              <a:buNone/>
            </a:pPr>
            <a:r>
              <a:rPr lang="en">
                <a:solidFill>
                  <a:schemeClr val="dk1"/>
                </a:solidFill>
              </a:rPr>
              <a:t>It is located more than 130km off the North East coast of England in the North Sea. Dogger Bank Wind Farm will be capable of powering 6 million British homes.</a:t>
            </a:r>
            <a:endParaRPr>
              <a:solidFill>
                <a:schemeClr val="dk1"/>
              </a:solidFill>
            </a:endParaRPr>
          </a:p>
          <a:p>
            <a:pPr indent="0" lvl="0" marL="0" rtl="0" algn="l">
              <a:spcBef>
                <a:spcPts val="0"/>
              </a:spcBef>
              <a:spcAft>
                <a:spcPts val="0"/>
              </a:spcAft>
              <a:buNone/>
            </a:pPr>
            <a:r>
              <a:rPr lang="en">
                <a:solidFill>
                  <a:schemeClr val="dk1"/>
                </a:solidFill>
              </a:rPr>
              <a:t>It will be fully complete in 2026 and will help drive the transition to Net Zero carbon emissions. 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499fb89fb_0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g34499fb89fb_0_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sz="1200">
                <a:solidFill>
                  <a:schemeClr val="dk1"/>
                </a:solidFill>
                <a:latin typeface="Calibri"/>
                <a:ea typeface="Calibri"/>
                <a:cs typeface="Calibri"/>
                <a:sym typeface="Calibri"/>
              </a:rPr>
              <a:t>Do you know what an invention is? </a:t>
            </a: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object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82" name="Google Shape;82;g34499fb89fb_0_3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4499fb89fb_0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g34499fb89fb_0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sz="1200">
                <a:solidFill>
                  <a:schemeClr val="dk1"/>
                </a:solidFill>
                <a:latin typeface="Calibri"/>
                <a:ea typeface="Calibri"/>
                <a:cs typeface="Calibri"/>
                <a:sym typeface="Calibri"/>
              </a:rPr>
              <a:t>But who needs inventions? </a:t>
            </a: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91" name="Google Shape;91;g34499fb89fb_0_4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4499fb89fb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4499fb89fb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11000. His invention took him to places he could never have imagined! He ended up being invited onto Gardeners World to show off his amazing idea. You never know where inventing might take you! </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4499fb89fb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4499fb89fb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4499fb89fb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4499fb89f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499fb89fb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4499fb89fb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are the SDGs? Sustainable Development Goals!</a:t>
            </a:r>
            <a:endParaRPr/>
          </a:p>
          <a:p>
            <a:pPr indent="0" lvl="0" marL="0" rtl="0" algn="l">
              <a:spcBef>
                <a:spcPts val="0"/>
              </a:spcBef>
              <a:spcAft>
                <a:spcPts val="0"/>
              </a:spcAft>
              <a:buNone/>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this videos to your class</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26.png"/><Relationship Id="rId10" Type="http://schemas.openxmlformats.org/officeDocument/2006/relationships/hyperlink" Target="https://www.youtube.com/watch?v=P-vXJ387FRY" TargetMode="External"/><Relationship Id="rId9" Type="http://schemas.openxmlformats.org/officeDocument/2006/relationships/hyperlink" Target="https://www.youtube.com/watch?v=x68J435E0S4" TargetMode="External"/><Relationship Id="rId5" Type="http://schemas.openxmlformats.org/officeDocument/2006/relationships/image" Target="../media/image34.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hyperlink" Target="https://www.youtube.com/watch?v=x68J435E0S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36.png"/><Relationship Id="rId5"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30.png"/><Relationship Id="rId5" Type="http://schemas.openxmlformats.org/officeDocument/2006/relationships/hyperlink" Target="http://www.youtube.com/watch?v=b5TD-zZ0m3c" TargetMode="External"/><Relationship Id="rId6" Type="http://schemas.openxmlformats.org/officeDocument/2006/relationships/image" Target="../media/image3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2.png"/><Relationship Id="rId5" Type="http://schemas.openxmlformats.org/officeDocument/2006/relationships/image" Target="../media/image6.png"/><Relationship Id="rId6" Type="http://schemas.openxmlformats.org/officeDocument/2006/relationships/image" Target="../media/image9.png"/><Relationship Id="rId7" Type="http://schemas.openxmlformats.org/officeDocument/2006/relationships/image" Target="../media/image4.png"/><Relationship Id="rId8"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22.png"/><Relationship Id="rId5"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0.jpg"/><Relationship Id="rId9" Type="http://schemas.openxmlformats.org/officeDocument/2006/relationships/image" Target="../media/image19.png"/><Relationship Id="rId5" Type="http://schemas.openxmlformats.org/officeDocument/2006/relationships/image" Target="../media/image22.png"/><Relationship Id="rId6" Type="http://schemas.openxmlformats.org/officeDocument/2006/relationships/image" Target="../media/image3.jpg"/><Relationship Id="rId7" Type="http://schemas.openxmlformats.org/officeDocument/2006/relationships/image" Target="../media/image16.png"/><Relationship Id="rId8"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20.png"/><Relationship Id="rId5" Type="http://schemas.openxmlformats.org/officeDocument/2006/relationships/image" Target="../media/image26.png"/><Relationship Id="rId6" Type="http://schemas.openxmlformats.org/officeDocument/2006/relationships/image" Target="../media/image45.png"/><Relationship Id="rId7" Type="http://schemas.openxmlformats.org/officeDocument/2006/relationships/image" Target="../media/image33.png"/><Relationship Id="rId8"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1.jpg"/><Relationship Id="rId4" Type="http://schemas.openxmlformats.org/officeDocument/2006/relationships/image" Target="../media/image22.png"/><Relationship Id="rId5" Type="http://schemas.openxmlformats.org/officeDocument/2006/relationships/image" Target="../media/image31.jpg"/><Relationship Id="rId6" Type="http://schemas.openxmlformats.org/officeDocument/2006/relationships/image" Target="../media/image43.jpg"/><Relationship Id="rId7" Type="http://schemas.openxmlformats.org/officeDocument/2006/relationships/image" Target="../media/image42.jpg"/><Relationship Id="rId8" Type="http://schemas.openxmlformats.org/officeDocument/2006/relationships/image" Target="../media/image4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0.png"/><Relationship Id="rId4" Type="http://schemas.openxmlformats.org/officeDocument/2006/relationships/image" Target="../media/image26.png"/><Relationship Id="rId5" Type="http://schemas.openxmlformats.org/officeDocument/2006/relationships/image" Target="../media/image22.png"/><Relationship Id="rId6" Type="http://schemas.openxmlformats.org/officeDocument/2006/relationships/hyperlink" Target="https://www.youtube.com/watch?v=Tu-ijw4dLzo" TargetMode="External"/><Relationship Id="rId7"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pic>
        <p:nvPicPr>
          <p:cNvPr id="54" name="Google Shape;54;p13" title="Banner-powerpoint.png"/>
          <p:cNvPicPr preferRelativeResize="0"/>
          <p:nvPr/>
        </p:nvPicPr>
        <p:blipFill>
          <a:blip r:embed="rId3">
            <a:alphaModFix/>
          </a:blip>
          <a:stretch>
            <a:fillRect/>
          </a:stretch>
        </p:blipFill>
        <p:spPr>
          <a:xfrm>
            <a:off x="0" y="0"/>
            <a:ext cx="9144018"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2"/>
          <p:cNvPicPr preferRelativeResize="0"/>
          <p:nvPr/>
        </p:nvPicPr>
        <p:blipFill rotWithShape="1">
          <a:blip r:embed="rId3">
            <a:alphaModFix amt="30000"/>
          </a:blip>
          <a:srcRect b="0" l="0" r="0" t="0"/>
          <a:stretch/>
        </p:blipFill>
        <p:spPr>
          <a:xfrm>
            <a:off x="4956912" y="214738"/>
            <a:ext cx="3660023" cy="1018025"/>
          </a:xfrm>
          <a:prstGeom prst="rect">
            <a:avLst/>
          </a:prstGeom>
          <a:noFill/>
          <a:ln>
            <a:noFill/>
          </a:ln>
        </p:spPr>
      </p:pic>
      <p:sp>
        <p:nvSpPr>
          <p:cNvPr id="156" name="Google Shape;156;p22"/>
          <p:cNvSpPr txBox="1"/>
          <p:nvPr/>
        </p:nvSpPr>
        <p:spPr>
          <a:xfrm>
            <a:off x="5121025" y="341763"/>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sp>
        <p:nvSpPr>
          <p:cNvPr id="157" name="Google Shape;157;p22"/>
          <p:cNvSpPr/>
          <p:nvPr/>
        </p:nvSpPr>
        <p:spPr>
          <a:xfrm>
            <a:off x="693000" y="1505563"/>
            <a:ext cx="3568800" cy="2082600"/>
          </a:xfrm>
          <a:prstGeom prst="rect">
            <a:avLst/>
          </a:prstGeom>
          <a:solidFill>
            <a:srgbClr val="48773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58" name="Google Shape;158;p22"/>
          <p:cNvPicPr preferRelativeResize="0"/>
          <p:nvPr/>
        </p:nvPicPr>
        <p:blipFill>
          <a:blip r:embed="rId4">
            <a:alphaModFix/>
          </a:blip>
          <a:stretch>
            <a:fillRect/>
          </a:stretch>
        </p:blipFill>
        <p:spPr>
          <a:xfrm>
            <a:off x="556075" y="1400363"/>
            <a:ext cx="3842648" cy="2368699"/>
          </a:xfrm>
          <a:prstGeom prst="rect">
            <a:avLst/>
          </a:prstGeom>
          <a:noFill/>
          <a:ln>
            <a:noFill/>
          </a:ln>
        </p:spPr>
      </p:pic>
      <p:pic>
        <p:nvPicPr>
          <p:cNvPr id="159" name="Google Shape;159;p22"/>
          <p:cNvPicPr preferRelativeResize="0"/>
          <p:nvPr/>
        </p:nvPicPr>
        <p:blipFill rotWithShape="1">
          <a:blip r:embed="rId5">
            <a:alphaModFix/>
          </a:blip>
          <a:srcRect b="11762" l="0" r="0" t="0"/>
          <a:stretch/>
        </p:blipFill>
        <p:spPr>
          <a:xfrm>
            <a:off x="1450475" y="1601288"/>
            <a:ext cx="2229084" cy="1966851"/>
          </a:xfrm>
          <a:prstGeom prst="rect">
            <a:avLst/>
          </a:prstGeom>
          <a:noFill/>
          <a:ln>
            <a:noFill/>
          </a:ln>
        </p:spPr>
      </p:pic>
      <p:pic>
        <p:nvPicPr>
          <p:cNvPr id="160" name="Google Shape;160;p22" title="Go Green Electric Daisy.png"/>
          <p:cNvPicPr preferRelativeResize="0"/>
          <p:nvPr/>
        </p:nvPicPr>
        <p:blipFill>
          <a:blip r:embed="rId6">
            <a:alphaModFix/>
          </a:blip>
          <a:stretch>
            <a:fillRect/>
          </a:stretch>
        </p:blipFill>
        <p:spPr>
          <a:xfrm>
            <a:off x="145644" y="3206250"/>
            <a:ext cx="2009725" cy="2012951"/>
          </a:xfrm>
          <a:prstGeom prst="rect">
            <a:avLst/>
          </a:prstGeom>
          <a:noFill/>
          <a:ln>
            <a:noFill/>
          </a:ln>
        </p:spPr>
      </p:pic>
      <p:pic>
        <p:nvPicPr>
          <p:cNvPr id="161" name="Google Shape;161;p22"/>
          <p:cNvPicPr preferRelativeResize="0"/>
          <p:nvPr/>
        </p:nvPicPr>
        <p:blipFill rotWithShape="1">
          <a:blip r:embed="rId3">
            <a:alphaModFix/>
          </a:blip>
          <a:srcRect b="0" l="0" r="0" t="0"/>
          <a:stretch/>
        </p:blipFill>
        <p:spPr>
          <a:xfrm>
            <a:off x="-371025" y="251975"/>
            <a:ext cx="2888726" cy="943550"/>
          </a:xfrm>
          <a:prstGeom prst="rect">
            <a:avLst/>
          </a:prstGeom>
          <a:noFill/>
          <a:ln>
            <a:noFill/>
          </a:ln>
        </p:spPr>
      </p:pic>
      <p:sp>
        <p:nvSpPr>
          <p:cNvPr id="162" name="Google Shape;162;p22"/>
          <p:cNvSpPr txBox="1"/>
          <p:nvPr/>
        </p:nvSpPr>
        <p:spPr>
          <a:xfrm rot="-59998">
            <a:off x="346919" y="495509"/>
            <a:ext cx="2062814"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SDG 13 &amp; 15</a:t>
            </a:r>
            <a:endParaRPr b="1" sz="2800">
              <a:latin typeface="Calibri"/>
              <a:ea typeface="Calibri"/>
              <a:cs typeface="Calibri"/>
              <a:sym typeface="Calibri"/>
            </a:endParaRPr>
          </a:p>
        </p:txBody>
      </p:sp>
      <p:grpSp>
        <p:nvGrpSpPr>
          <p:cNvPr id="163" name="Google Shape;163;p22"/>
          <p:cNvGrpSpPr/>
          <p:nvPr/>
        </p:nvGrpSpPr>
        <p:grpSpPr>
          <a:xfrm>
            <a:off x="4571437" y="1374434"/>
            <a:ext cx="3842638" cy="2368699"/>
            <a:chOff x="4679537" y="1728397"/>
            <a:chExt cx="3842638" cy="2368699"/>
          </a:xfrm>
        </p:grpSpPr>
        <p:pic>
          <p:nvPicPr>
            <p:cNvPr id="164" name="Google Shape;164;p22"/>
            <p:cNvPicPr preferRelativeResize="0"/>
            <p:nvPr/>
          </p:nvPicPr>
          <p:blipFill>
            <a:blip r:embed="rId7">
              <a:alphaModFix/>
            </a:blip>
            <a:stretch>
              <a:fillRect/>
            </a:stretch>
          </p:blipFill>
          <p:spPr>
            <a:xfrm>
              <a:off x="4762462" y="1896078"/>
              <a:ext cx="3660025" cy="2033330"/>
            </a:xfrm>
            <a:prstGeom prst="rect">
              <a:avLst/>
            </a:prstGeom>
            <a:noFill/>
            <a:ln>
              <a:noFill/>
            </a:ln>
          </p:spPr>
        </p:pic>
        <p:pic>
          <p:nvPicPr>
            <p:cNvPr id="165" name="Google Shape;165;p22"/>
            <p:cNvPicPr preferRelativeResize="0"/>
            <p:nvPr/>
          </p:nvPicPr>
          <p:blipFill>
            <a:blip r:embed="rId4">
              <a:alphaModFix/>
            </a:blip>
            <a:stretch>
              <a:fillRect/>
            </a:stretch>
          </p:blipFill>
          <p:spPr>
            <a:xfrm>
              <a:off x="4679537" y="1728397"/>
              <a:ext cx="3842638" cy="2368699"/>
            </a:xfrm>
            <a:prstGeom prst="rect">
              <a:avLst/>
            </a:prstGeom>
            <a:noFill/>
            <a:ln>
              <a:noFill/>
            </a:ln>
          </p:spPr>
        </p:pic>
        <p:sp>
          <p:nvSpPr>
            <p:cNvPr id="166" name="Google Shape;166;p22"/>
            <p:cNvSpPr/>
            <p:nvPr/>
          </p:nvSpPr>
          <p:spPr>
            <a:xfrm>
              <a:off x="7522175" y="1955250"/>
              <a:ext cx="679500" cy="891000"/>
            </a:xfrm>
            <a:prstGeom prst="rect">
              <a:avLst/>
            </a:prstGeom>
            <a:solidFill>
              <a:srgbClr val="56C02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67" name="Google Shape;167;p22"/>
          <p:cNvSpPr txBox="1"/>
          <p:nvPr/>
        </p:nvSpPr>
        <p:spPr>
          <a:xfrm>
            <a:off x="1516651" y="3847950"/>
            <a:ext cx="19215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8">
                  <a:extLst>
                    <a:ext uri="{A12FA001-AC4F-418D-AE19-62706E023703}">
                      <ahyp:hlinkClr val="tx"/>
                    </a:ext>
                  </a:extLst>
                </a:hlinkClick>
              </a:rPr>
              <a:t>Play</a:t>
            </a:r>
            <a:r>
              <a:rPr b="1" lang="en" sz="1800" u="sng">
                <a:solidFill>
                  <a:srgbClr val="FFC700"/>
                </a:solidFill>
                <a:hlinkClick r:id="rId9">
                  <a:extLst>
                    <a:ext uri="{A12FA001-AC4F-418D-AE19-62706E023703}">
                      <ahyp:hlinkClr val="tx"/>
                    </a:ext>
                  </a:extLst>
                </a:hlinkClick>
              </a:rPr>
              <a:t> the video</a:t>
            </a:r>
            <a:endParaRPr b="1" sz="1800">
              <a:solidFill>
                <a:srgbClr val="FFC700"/>
              </a:solidFill>
            </a:endParaRPr>
          </a:p>
        </p:txBody>
      </p:sp>
      <p:sp>
        <p:nvSpPr>
          <p:cNvPr id="168" name="Google Shape;168;p22"/>
          <p:cNvSpPr txBox="1"/>
          <p:nvPr/>
        </p:nvSpPr>
        <p:spPr>
          <a:xfrm>
            <a:off x="4956888" y="3884775"/>
            <a:ext cx="1761900" cy="4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FFC700"/>
                </a:solidFill>
                <a:hlinkClick r:id="rId10">
                  <a:extLst>
                    <a:ext uri="{A12FA001-AC4F-418D-AE19-62706E023703}">
                      <ahyp:hlinkClr val="tx"/>
                    </a:ext>
                  </a:extLst>
                </a:hlinkClick>
              </a:rPr>
              <a:t>Play the video</a:t>
            </a:r>
            <a:endParaRPr b="1" sz="1800">
              <a:solidFill>
                <a:srgbClr val="FFC7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pic>
        <p:nvPicPr>
          <p:cNvPr id="173" name="Google Shape;173;p23"/>
          <p:cNvPicPr preferRelativeResize="0"/>
          <p:nvPr/>
        </p:nvPicPr>
        <p:blipFill rotWithShape="1">
          <a:blip r:embed="rId3">
            <a:alphaModFix/>
          </a:blip>
          <a:srcRect b="0" l="0" r="0" t="0"/>
          <a:stretch/>
        </p:blipFill>
        <p:spPr>
          <a:xfrm>
            <a:off x="-227125" y="288200"/>
            <a:ext cx="2723549" cy="779400"/>
          </a:xfrm>
          <a:prstGeom prst="rect">
            <a:avLst/>
          </a:prstGeom>
          <a:noFill/>
          <a:ln>
            <a:noFill/>
          </a:ln>
        </p:spPr>
      </p:pic>
      <p:sp>
        <p:nvSpPr>
          <p:cNvPr id="174" name="Google Shape;174;p23"/>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75" name="Google Shape;175;p23"/>
          <p:cNvSpPr txBox="1"/>
          <p:nvPr/>
        </p:nvSpPr>
        <p:spPr>
          <a:xfrm>
            <a:off x="483500" y="369650"/>
            <a:ext cx="1894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The theme</a:t>
            </a:r>
            <a:endParaRPr b="1" i="0" sz="2800" u="none" cap="none" strike="noStrike">
              <a:solidFill>
                <a:srgbClr val="000000"/>
              </a:solidFill>
              <a:latin typeface="Calibri"/>
              <a:ea typeface="Calibri"/>
              <a:cs typeface="Calibri"/>
              <a:sym typeface="Calibri"/>
            </a:endParaRPr>
          </a:p>
        </p:txBody>
      </p:sp>
      <p:pic>
        <p:nvPicPr>
          <p:cNvPr id="176" name="Google Shape;176;p23" title="climate-action-heroes-text.png"/>
          <p:cNvPicPr preferRelativeResize="0"/>
          <p:nvPr/>
        </p:nvPicPr>
        <p:blipFill rotWithShape="1">
          <a:blip r:embed="rId4">
            <a:alphaModFix/>
          </a:blip>
          <a:srcRect b="31665" l="43926" r="3848" t="0"/>
          <a:stretch/>
        </p:blipFill>
        <p:spPr>
          <a:xfrm>
            <a:off x="860925" y="1209250"/>
            <a:ext cx="6276677" cy="3125501"/>
          </a:xfrm>
          <a:prstGeom prst="rect">
            <a:avLst/>
          </a:prstGeom>
          <a:noFill/>
          <a:ln>
            <a:noFill/>
          </a:ln>
        </p:spPr>
      </p:pic>
      <p:pic>
        <p:nvPicPr>
          <p:cNvPr id="177" name="Google Shape;177;p23" title="climate.png"/>
          <p:cNvPicPr preferRelativeResize="0"/>
          <p:nvPr/>
        </p:nvPicPr>
        <p:blipFill>
          <a:blip r:embed="rId5">
            <a:alphaModFix/>
          </a:blip>
          <a:stretch>
            <a:fillRect/>
          </a:stretch>
        </p:blipFill>
        <p:spPr>
          <a:xfrm>
            <a:off x="6399000" y="533300"/>
            <a:ext cx="3005249" cy="47380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24"/>
          <p:cNvPicPr preferRelativeResize="0"/>
          <p:nvPr/>
        </p:nvPicPr>
        <p:blipFill rotWithShape="1">
          <a:blip r:embed="rId3">
            <a:alphaModFix/>
          </a:blip>
          <a:srcRect b="0" l="0" r="0" t="0"/>
          <a:stretch/>
        </p:blipFill>
        <p:spPr>
          <a:xfrm>
            <a:off x="-227125" y="288200"/>
            <a:ext cx="4799124" cy="779400"/>
          </a:xfrm>
          <a:prstGeom prst="rect">
            <a:avLst/>
          </a:prstGeom>
          <a:noFill/>
          <a:ln>
            <a:noFill/>
          </a:ln>
        </p:spPr>
      </p:pic>
      <p:sp>
        <p:nvSpPr>
          <p:cNvPr id="183" name="Google Shape;183;p24"/>
          <p:cNvSpPr txBox="1"/>
          <p:nvPr/>
        </p:nvSpPr>
        <p:spPr>
          <a:xfrm>
            <a:off x="483500" y="369650"/>
            <a:ext cx="1808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84" name="Google Shape;184;p24"/>
          <p:cNvSpPr txBox="1"/>
          <p:nvPr/>
        </p:nvSpPr>
        <p:spPr>
          <a:xfrm>
            <a:off x="483500" y="369650"/>
            <a:ext cx="37881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Watch the launch video!</a:t>
            </a:r>
            <a:endParaRPr b="1" i="0" sz="2800" u="none" cap="none" strike="noStrike">
              <a:solidFill>
                <a:srgbClr val="000000"/>
              </a:solidFill>
              <a:latin typeface="Calibri"/>
              <a:ea typeface="Calibri"/>
              <a:cs typeface="Calibri"/>
              <a:sym typeface="Calibri"/>
            </a:endParaRPr>
          </a:p>
        </p:txBody>
      </p:sp>
      <p:pic>
        <p:nvPicPr>
          <p:cNvPr id="185" name="Google Shape;185;p24" title="make-future-better.png"/>
          <p:cNvPicPr preferRelativeResize="0"/>
          <p:nvPr/>
        </p:nvPicPr>
        <p:blipFill>
          <a:blip r:embed="rId4">
            <a:alphaModFix/>
          </a:blip>
          <a:stretch>
            <a:fillRect/>
          </a:stretch>
        </p:blipFill>
        <p:spPr>
          <a:xfrm>
            <a:off x="483500" y="1834609"/>
            <a:ext cx="1656000" cy="3073966"/>
          </a:xfrm>
          <a:prstGeom prst="rect">
            <a:avLst/>
          </a:prstGeom>
          <a:noFill/>
          <a:ln>
            <a:noFill/>
          </a:ln>
        </p:spPr>
      </p:pic>
      <p:pic>
        <p:nvPicPr>
          <p:cNvPr descr="Welcome to the Climate Action Heroes challenge. Watch this video to jump right in and visit southtyneside.littleinventors.org to find out more!" id="186" name="Google Shape;186;p24" title="Climate Action Heroes KS1 &amp; 2 - Challenge Launch">
            <a:hlinkClick r:id="rId5"/>
          </p:cNvPr>
          <p:cNvPicPr preferRelativeResize="0"/>
          <p:nvPr/>
        </p:nvPicPr>
        <p:blipFill>
          <a:blip r:embed="rId6">
            <a:alphaModFix/>
          </a:blip>
          <a:stretch>
            <a:fillRect/>
          </a:stretch>
        </p:blipFill>
        <p:spPr>
          <a:xfrm>
            <a:off x="2509550" y="1288750"/>
            <a:ext cx="6185475" cy="34793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4"/>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 name="Google Shape;61;p14"/>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62" name="Google Shape;62;p14"/>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63" name="Google Shape;63;p14"/>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64" name="Google Shape;64;p14"/>
          <p:cNvSpPr txBox="1"/>
          <p:nvPr/>
        </p:nvSpPr>
        <p:spPr>
          <a:xfrm>
            <a:off x="271387" y="1400587"/>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young people like you have the best ideas, and that they can </a:t>
            </a:r>
            <a:r>
              <a:rPr b="1" lang="en" sz="1600">
                <a:latin typeface="Calibri"/>
                <a:ea typeface="Calibri"/>
                <a:cs typeface="Calibri"/>
                <a:sym typeface="Calibri"/>
              </a:rPr>
              <a:t>change the world!</a:t>
            </a:r>
            <a:endParaRPr b="1" sz="1600">
              <a:latin typeface="Calibri"/>
              <a:ea typeface="Calibri"/>
              <a:cs typeface="Calibri"/>
              <a:sym typeface="Calibri"/>
            </a:endParaRPr>
          </a:p>
        </p:txBody>
      </p:sp>
      <p:sp>
        <p:nvSpPr>
          <p:cNvPr id="65" name="Google Shape;65;p14"/>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a:t>
            </a:r>
            <a:r>
              <a:rPr b="1" lang="en" sz="1600">
                <a:latin typeface="Calibri"/>
                <a:ea typeface="Calibri"/>
                <a:cs typeface="Calibri"/>
                <a:sym typeface="Calibri"/>
              </a:rPr>
              <a:t>15,000 children</a:t>
            </a:r>
            <a:r>
              <a:rPr lang="en" sz="1600">
                <a:latin typeface="Calibri"/>
                <a:ea typeface="Calibri"/>
                <a:cs typeface="Calibri"/>
                <a:sym typeface="Calibri"/>
              </a:rPr>
              <a:t> have already sent us their invention drawings, and over 250 of them have been chosen to be </a:t>
            </a:r>
            <a:r>
              <a:rPr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66" name="Google Shape;66;p14"/>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67" name="Google Shape;67;p14"/>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68" name="Google Shape;68;p14"/>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69" name="Google Shape;69;p14"/>
          <p:cNvPicPr preferRelativeResize="0"/>
          <p:nvPr/>
        </p:nvPicPr>
        <p:blipFill>
          <a:blip r:embed="rId7">
            <a:alphaModFix/>
          </a:blip>
          <a:stretch>
            <a:fillRect/>
          </a:stretch>
        </p:blipFill>
        <p:spPr>
          <a:xfrm>
            <a:off x="5160713" y="334112"/>
            <a:ext cx="1464050" cy="408388"/>
          </a:xfrm>
          <a:prstGeom prst="rect">
            <a:avLst/>
          </a:prstGeom>
          <a:noFill/>
          <a:ln>
            <a:noFill/>
          </a:ln>
        </p:spPr>
      </p:pic>
      <p:pic>
        <p:nvPicPr>
          <p:cNvPr id="70" name="Google Shape;70;p14"/>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15"/>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76" name="Google Shape;76;p15"/>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77" name="Google Shape;77;p15"/>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78" name="Google Shape;78;p15"/>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descr="page3.png" id="84" name="Google Shape;84;p16"/>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85" name="Google Shape;85;p16"/>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86" name="Google Shape;86;p16"/>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87" name="Google Shape;87;p16"/>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17"/>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94" name="Google Shape;94;p17"/>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95" name="Google Shape;95;p17"/>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18"/>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01" name="Google Shape;101;p18"/>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02" name="Google Shape;102;p18"/>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03" name="Google Shape;103;p18"/>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04" name="Google Shape;104;p18"/>
          <p:cNvSpPr txBox="1"/>
          <p:nvPr/>
        </p:nvSpPr>
        <p:spPr>
          <a:xfrm>
            <a:off x="246763" y="1233499"/>
            <a:ext cx="213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age 8 invented the Super Grow 11000. </a:t>
            </a:r>
            <a:endParaRPr sz="1200">
              <a:latin typeface="Calibri"/>
              <a:ea typeface="Calibri"/>
              <a:cs typeface="Calibri"/>
              <a:sym typeface="Calibri"/>
            </a:endParaRPr>
          </a:p>
        </p:txBody>
      </p:sp>
      <p:sp>
        <p:nvSpPr>
          <p:cNvPr id="105" name="Google Shape;105;p18"/>
          <p:cNvSpPr txBox="1"/>
          <p:nvPr/>
        </p:nvSpPr>
        <p:spPr>
          <a:xfrm>
            <a:off x="2375375" y="1166000"/>
            <a:ext cx="2268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His invention was made into a real object and shown in the Great Exhibition of the North.</a:t>
            </a:r>
            <a:endParaRPr sz="1200">
              <a:latin typeface="Calibri"/>
              <a:ea typeface="Calibri"/>
              <a:cs typeface="Calibri"/>
              <a:sym typeface="Calibri"/>
            </a:endParaRPr>
          </a:p>
        </p:txBody>
      </p:sp>
      <p:sp>
        <p:nvSpPr>
          <p:cNvPr id="106" name="Google Shape;106;p18"/>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07" name="Google Shape;107;p18"/>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08" name="Google Shape;108;p18"/>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09" name="Google Shape;109;p18"/>
          <p:cNvSpPr txBox="1"/>
          <p:nvPr/>
        </p:nvSpPr>
        <p:spPr>
          <a:xfrm>
            <a:off x="4690075" y="1168978"/>
            <a:ext cx="1893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was invited to talk on the radio about his idea.</a:t>
            </a:r>
            <a:endParaRPr sz="1200">
              <a:latin typeface="Calibri"/>
              <a:ea typeface="Calibri"/>
              <a:cs typeface="Calibri"/>
              <a:sym typeface="Calibri"/>
            </a:endParaRPr>
          </a:p>
        </p:txBody>
      </p:sp>
      <p:sp>
        <p:nvSpPr>
          <p:cNvPr id="110" name="Google Shape;110;p18"/>
          <p:cNvSpPr txBox="1"/>
          <p:nvPr/>
        </p:nvSpPr>
        <p:spPr>
          <a:xfrm>
            <a:off x="6676575" y="1168975"/>
            <a:ext cx="2268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And after that he was invited onto his favourite tv show!</a:t>
            </a:r>
            <a:endParaRPr sz="1200">
              <a:latin typeface="Calibri"/>
              <a:ea typeface="Calibri"/>
              <a:cs typeface="Calibri"/>
              <a:sym typeface="Calibri"/>
            </a:endParaRPr>
          </a:p>
        </p:txBody>
      </p:sp>
      <p:pic>
        <p:nvPicPr>
          <p:cNvPr id="111" name="Google Shape;111;p18"/>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112" name="Google Shape;112;p18"/>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13" name="Google Shape;113;p18"/>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14" name="Google Shape;114;p18"/>
          <p:cNvPicPr preferRelativeResize="0"/>
          <p:nvPr/>
        </p:nvPicPr>
        <p:blipFill>
          <a:blip r:embed="rId9">
            <a:alphaModFix/>
          </a:blip>
          <a:stretch>
            <a:fillRect/>
          </a:stretch>
        </p:blipFill>
        <p:spPr>
          <a:xfrm>
            <a:off x="6445375" y="2528275"/>
            <a:ext cx="535824" cy="3416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19"/>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20" name="Google Shape;120;p19"/>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21" name="Google Shape;121;p19"/>
          <p:cNvPicPr preferRelativeResize="0"/>
          <p:nvPr/>
        </p:nvPicPr>
        <p:blipFill>
          <a:blip r:embed="rId4">
            <a:alphaModFix/>
          </a:blip>
          <a:stretch>
            <a:fillRect/>
          </a:stretch>
        </p:blipFill>
        <p:spPr>
          <a:xfrm>
            <a:off x="5593700" y="695647"/>
            <a:ext cx="3257525" cy="2172774"/>
          </a:xfrm>
          <a:prstGeom prst="rect">
            <a:avLst/>
          </a:prstGeom>
          <a:noFill/>
          <a:ln>
            <a:noFill/>
          </a:ln>
        </p:spPr>
      </p:pic>
      <p:pic>
        <p:nvPicPr>
          <p:cNvPr id="122" name="Google Shape;122;p19"/>
          <p:cNvPicPr preferRelativeResize="0"/>
          <p:nvPr/>
        </p:nvPicPr>
        <p:blipFill>
          <a:blip r:embed="rId5">
            <a:alphaModFix/>
          </a:blip>
          <a:stretch>
            <a:fillRect/>
          </a:stretch>
        </p:blipFill>
        <p:spPr>
          <a:xfrm>
            <a:off x="5464075" y="544700"/>
            <a:ext cx="3484748" cy="2375600"/>
          </a:xfrm>
          <a:prstGeom prst="rect">
            <a:avLst/>
          </a:prstGeom>
          <a:noFill/>
          <a:ln>
            <a:noFill/>
          </a:ln>
        </p:spPr>
      </p:pic>
      <p:sp>
        <p:nvSpPr>
          <p:cNvPr id="123" name="Google Shape;123;p19"/>
          <p:cNvSpPr txBox="1"/>
          <p:nvPr/>
        </p:nvSpPr>
        <p:spPr>
          <a:xfrm>
            <a:off x="324525" y="12567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a:solidFill>
                  <a:schemeClr val="dk1"/>
                </a:solidFill>
              </a:rPr>
              <a:t>Including the amazing </a:t>
            </a:r>
            <a:endParaRPr>
              <a:solidFill>
                <a:schemeClr val="dk1"/>
              </a:solidFill>
            </a:endParaRPr>
          </a:p>
          <a:p>
            <a:pPr indent="0" lvl="0" marL="0" rtl="0" algn="r">
              <a:spcBef>
                <a:spcPts val="0"/>
              </a:spcBef>
              <a:spcAft>
                <a:spcPts val="0"/>
              </a:spcAft>
              <a:buNone/>
            </a:pPr>
            <a:r>
              <a:rPr lang="en">
                <a:solidFill>
                  <a:schemeClr val="dk1"/>
                </a:solidFill>
              </a:rPr>
              <a:t>Cow Butt Balloon! </a:t>
            </a:r>
            <a:endParaRPr>
              <a:solidFill>
                <a:schemeClr val="dk1"/>
              </a:solidFill>
            </a:endParaRPr>
          </a:p>
        </p:txBody>
      </p:sp>
      <p:pic>
        <p:nvPicPr>
          <p:cNvPr id="124" name="Google Shape;124;p19"/>
          <p:cNvPicPr preferRelativeResize="0"/>
          <p:nvPr/>
        </p:nvPicPr>
        <p:blipFill rotWithShape="1">
          <a:blip r:embed="rId6">
            <a:alphaModFix/>
          </a:blip>
          <a:srcRect b="4009" l="25223" r="19882" t="27450"/>
          <a:stretch/>
        </p:blipFill>
        <p:spPr>
          <a:xfrm>
            <a:off x="3772862" y="1776375"/>
            <a:ext cx="3150198" cy="2621476"/>
          </a:xfrm>
          <a:prstGeom prst="rect">
            <a:avLst/>
          </a:prstGeom>
          <a:noFill/>
          <a:ln>
            <a:noFill/>
          </a:ln>
        </p:spPr>
      </p:pic>
      <p:pic>
        <p:nvPicPr>
          <p:cNvPr id="125" name="Google Shape;125;p19"/>
          <p:cNvPicPr preferRelativeResize="0"/>
          <p:nvPr/>
        </p:nvPicPr>
        <p:blipFill>
          <a:blip r:embed="rId5">
            <a:alphaModFix/>
          </a:blip>
          <a:stretch>
            <a:fillRect/>
          </a:stretch>
        </p:blipFill>
        <p:spPr>
          <a:xfrm>
            <a:off x="3661312" y="1680275"/>
            <a:ext cx="3369075" cy="2774701"/>
          </a:xfrm>
          <a:prstGeom prst="rect">
            <a:avLst/>
          </a:prstGeom>
          <a:noFill/>
          <a:ln>
            <a:noFill/>
          </a:ln>
        </p:spPr>
      </p:pic>
      <p:pic>
        <p:nvPicPr>
          <p:cNvPr id="126" name="Google Shape;126;p19"/>
          <p:cNvPicPr preferRelativeResize="0"/>
          <p:nvPr/>
        </p:nvPicPr>
        <p:blipFill rotWithShape="1">
          <a:blip r:embed="rId7">
            <a:alphaModFix/>
          </a:blip>
          <a:srcRect b="0" l="17140" r="18226" t="35815"/>
          <a:stretch/>
        </p:blipFill>
        <p:spPr>
          <a:xfrm>
            <a:off x="6440375" y="3170175"/>
            <a:ext cx="2349976" cy="1840851"/>
          </a:xfrm>
          <a:prstGeom prst="rect">
            <a:avLst/>
          </a:prstGeom>
          <a:noFill/>
          <a:ln>
            <a:noFill/>
          </a:ln>
        </p:spPr>
      </p:pic>
      <p:pic>
        <p:nvPicPr>
          <p:cNvPr id="127" name="Google Shape;127;p19"/>
          <p:cNvPicPr preferRelativeResize="0"/>
          <p:nvPr/>
        </p:nvPicPr>
        <p:blipFill>
          <a:blip r:embed="rId5">
            <a:alphaModFix/>
          </a:blip>
          <a:stretch>
            <a:fillRect/>
          </a:stretch>
        </p:blipFill>
        <p:spPr>
          <a:xfrm>
            <a:off x="6379513" y="3140513"/>
            <a:ext cx="2471701" cy="1900175"/>
          </a:xfrm>
          <a:prstGeom prst="rect">
            <a:avLst/>
          </a:prstGeom>
          <a:noFill/>
          <a:ln>
            <a:noFill/>
          </a:ln>
        </p:spPr>
      </p:pic>
      <p:pic>
        <p:nvPicPr>
          <p:cNvPr id="128" name="Google Shape;128;p19"/>
          <p:cNvPicPr preferRelativeResize="0"/>
          <p:nvPr/>
        </p:nvPicPr>
        <p:blipFill>
          <a:blip r:embed="rId8">
            <a:alphaModFix/>
          </a:blip>
          <a:stretch>
            <a:fillRect/>
          </a:stretch>
        </p:blipFill>
        <p:spPr>
          <a:xfrm flipH="1" rot="9288777">
            <a:off x="3875068" y="3965131"/>
            <a:ext cx="2678414" cy="8114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0"/>
          <p:cNvPicPr preferRelativeResize="0"/>
          <p:nvPr/>
        </p:nvPicPr>
        <p:blipFill>
          <a:blip r:embed="rId3">
            <a:alphaModFix/>
          </a:blip>
          <a:stretch>
            <a:fillRect/>
          </a:stretch>
        </p:blipFill>
        <p:spPr>
          <a:xfrm>
            <a:off x="3515032" y="415875"/>
            <a:ext cx="3318845" cy="2171500"/>
          </a:xfrm>
          <a:prstGeom prst="rect">
            <a:avLst/>
          </a:prstGeom>
          <a:noFill/>
          <a:ln>
            <a:noFill/>
          </a:ln>
        </p:spPr>
      </p:pic>
      <p:pic>
        <p:nvPicPr>
          <p:cNvPr id="134" name="Google Shape;134;p20"/>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35" name="Google Shape;135;p20"/>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36" name="Google Shape;136;p20"/>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37" name="Google Shape;137;p20"/>
          <p:cNvPicPr preferRelativeResize="0"/>
          <p:nvPr/>
        </p:nvPicPr>
        <p:blipFill>
          <a:blip r:embed="rId5">
            <a:alphaModFix/>
          </a:blip>
          <a:stretch>
            <a:fillRect/>
          </a:stretch>
        </p:blipFill>
        <p:spPr>
          <a:xfrm>
            <a:off x="6637301" y="252650"/>
            <a:ext cx="2173026" cy="1925399"/>
          </a:xfrm>
          <a:prstGeom prst="rect">
            <a:avLst/>
          </a:prstGeom>
          <a:noFill/>
          <a:ln>
            <a:noFill/>
          </a:ln>
        </p:spPr>
      </p:pic>
      <p:pic>
        <p:nvPicPr>
          <p:cNvPr id="138" name="Google Shape;138;p20"/>
          <p:cNvPicPr preferRelativeResize="0"/>
          <p:nvPr/>
        </p:nvPicPr>
        <p:blipFill>
          <a:blip r:embed="rId6">
            <a:alphaModFix/>
          </a:blip>
          <a:stretch>
            <a:fillRect/>
          </a:stretch>
        </p:blipFill>
        <p:spPr>
          <a:xfrm>
            <a:off x="3716613" y="2587375"/>
            <a:ext cx="2669162" cy="2332704"/>
          </a:xfrm>
          <a:prstGeom prst="rect">
            <a:avLst/>
          </a:prstGeom>
          <a:noFill/>
          <a:ln>
            <a:noFill/>
          </a:ln>
        </p:spPr>
      </p:pic>
      <p:pic>
        <p:nvPicPr>
          <p:cNvPr id="139" name="Google Shape;139;p20"/>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40" name="Google Shape;140;p20"/>
          <p:cNvPicPr preferRelativeResize="0"/>
          <p:nvPr/>
        </p:nvPicPr>
        <p:blipFill>
          <a:blip r:embed="rId8">
            <a:alphaModFix/>
          </a:blip>
          <a:stretch>
            <a:fillRect/>
          </a:stretch>
        </p:blipFill>
        <p:spPr>
          <a:xfrm>
            <a:off x="246775" y="1839114"/>
            <a:ext cx="3268250" cy="28804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1"/>
          <p:cNvPicPr preferRelativeResize="0"/>
          <p:nvPr/>
        </p:nvPicPr>
        <p:blipFill>
          <a:blip r:embed="rId3">
            <a:alphaModFix/>
          </a:blip>
          <a:stretch>
            <a:fillRect/>
          </a:stretch>
        </p:blipFill>
        <p:spPr>
          <a:xfrm>
            <a:off x="1477325" y="991136"/>
            <a:ext cx="5369969" cy="3581785"/>
          </a:xfrm>
          <a:prstGeom prst="rect">
            <a:avLst/>
          </a:prstGeom>
          <a:noFill/>
          <a:ln>
            <a:noFill/>
          </a:ln>
        </p:spPr>
      </p:pic>
      <p:pic>
        <p:nvPicPr>
          <p:cNvPr id="146" name="Google Shape;146;p21"/>
          <p:cNvPicPr preferRelativeResize="0"/>
          <p:nvPr/>
        </p:nvPicPr>
        <p:blipFill>
          <a:blip r:embed="rId4">
            <a:alphaModFix/>
          </a:blip>
          <a:stretch>
            <a:fillRect/>
          </a:stretch>
        </p:blipFill>
        <p:spPr>
          <a:xfrm>
            <a:off x="1917760" y="772300"/>
            <a:ext cx="4466715" cy="4129624"/>
          </a:xfrm>
          <a:prstGeom prst="rect">
            <a:avLst/>
          </a:prstGeom>
          <a:noFill/>
          <a:ln>
            <a:noFill/>
          </a:ln>
        </p:spPr>
      </p:pic>
      <p:pic>
        <p:nvPicPr>
          <p:cNvPr id="147" name="Google Shape;147;p21"/>
          <p:cNvPicPr preferRelativeResize="0"/>
          <p:nvPr/>
        </p:nvPicPr>
        <p:blipFill rotWithShape="1">
          <a:blip r:embed="rId5">
            <a:alphaModFix/>
          </a:blip>
          <a:srcRect b="0" l="0" r="0" t="0"/>
          <a:stretch/>
        </p:blipFill>
        <p:spPr>
          <a:xfrm>
            <a:off x="-371025" y="251975"/>
            <a:ext cx="4160424" cy="943550"/>
          </a:xfrm>
          <a:prstGeom prst="rect">
            <a:avLst/>
          </a:prstGeom>
          <a:noFill/>
          <a:ln>
            <a:noFill/>
          </a:ln>
        </p:spPr>
      </p:pic>
      <p:sp>
        <p:nvSpPr>
          <p:cNvPr id="148" name="Google Shape;148;p21"/>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49" name="Google Shape;149;p21"/>
          <p:cNvSpPr txBox="1"/>
          <p:nvPr/>
        </p:nvSpPr>
        <p:spPr>
          <a:xfrm>
            <a:off x="6708300" y="3876775"/>
            <a:ext cx="2067300" cy="6228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FFC700"/>
                </a:solidFill>
                <a:latin typeface="Calibri"/>
                <a:ea typeface="Calibri"/>
                <a:cs typeface="Calibri"/>
                <a:sym typeface="Calibri"/>
                <a:hlinkClick r:id="rId6">
                  <a:extLst>
                    <a:ext uri="{A12FA001-AC4F-418D-AE19-62706E023703}">
                      <ahyp:hlinkClr val="tx"/>
                    </a:ext>
                  </a:extLst>
                </a:hlinkClick>
              </a:rPr>
              <a:t>PLAY VIDEO</a:t>
            </a:r>
            <a:endParaRPr b="1" sz="3000">
              <a:solidFill>
                <a:srgbClr val="FFC700"/>
              </a:solidFill>
              <a:latin typeface="Calibri"/>
              <a:ea typeface="Calibri"/>
              <a:cs typeface="Calibri"/>
              <a:sym typeface="Calibri"/>
            </a:endParaRPr>
          </a:p>
        </p:txBody>
      </p:sp>
      <p:pic>
        <p:nvPicPr>
          <p:cNvPr id="150" name="Google Shape;150;p21" title="Copy of arrow3.png"/>
          <p:cNvPicPr preferRelativeResize="0"/>
          <p:nvPr/>
        </p:nvPicPr>
        <p:blipFill>
          <a:blip r:embed="rId7">
            <a:alphaModFix/>
          </a:blip>
          <a:stretch>
            <a:fillRect/>
          </a:stretch>
        </p:blipFill>
        <p:spPr>
          <a:xfrm rot="5961814">
            <a:off x="6847586" y="2704674"/>
            <a:ext cx="1479852" cy="9435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