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056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6226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773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365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07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209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99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942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338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654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794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810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C22E5-1786-43B6-9319-93A6A664A962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39D9C-79C4-4753-8102-7A3ADC8365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80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jp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254" y="956733"/>
            <a:ext cx="1874758" cy="3749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8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2959" y="2635307"/>
            <a:ext cx="746566" cy="639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89;p14"/>
          <p:cNvPicPr preferRelativeResize="0"/>
          <p:nvPr/>
        </p:nvPicPr>
        <p:blipFill rotWithShape="1">
          <a:blip r:embed="rId4">
            <a:alphaModFix/>
          </a:blip>
          <a:srcRect b="19546"/>
          <a:stretch/>
        </p:blipFill>
        <p:spPr>
          <a:xfrm>
            <a:off x="1062906" y="2596857"/>
            <a:ext cx="784633" cy="716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33490" t="21439" r="17983" b="16058"/>
          <a:stretch/>
        </p:blipFill>
        <p:spPr>
          <a:xfrm>
            <a:off x="130539" y="3409020"/>
            <a:ext cx="1864734" cy="13510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95273" y="3109361"/>
            <a:ext cx="1560946" cy="1443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b="1" dirty="0"/>
              <a:t>Answer: skeletal muscle cells</a:t>
            </a:r>
          </a:p>
          <a:p>
            <a:r>
              <a:rPr lang="en-GB" sz="1463" b="1" dirty="0"/>
              <a:t>Found in muscles that make your body </a:t>
            </a:r>
            <a:r>
              <a:rPr lang="en-GB" sz="1463" b="1" dirty="0" smtClean="0"/>
              <a:t>move e.g. biceps</a:t>
            </a:r>
            <a:endParaRPr lang="en-GB" sz="1463" b="1" dirty="0"/>
          </a:p>
        </p:txBody>
      </p:sp>
      <p:pic>
        <p:nvPicPr>
          <p:cNvPr id="8" name="Google Shape;101;p16" descr="Image result for electron microscopy image rods and cones"/>
          <p:cNvPicPr preferRelativeResize="0"/>
          <p:nvPr/>
        </p:nvPicPr>
        <p:blipFill rotWithShape="1">
          <a:blip r:embed="rId6">
            <a:alphaModFix/>
          </a:blip>
          <a:srcRect r="8270"/>
          <a:stretch/>
        </p:blipFill>
        <p:spPr>
          <a:xfrm>
            <a:off x="264194" y="129598"/>
            <a:ext cx="927018" cy="638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106;p17"/>
          <p:cNvPicPr preferRelativeResize="0"/>
          <p:nvPr/>
        </p:nvPicPr>
        <p:blipFill rotWithShape="1">
          <a:blip r:embed="rId7">
            <a:alphaModFix/>
          </a:blip>
          <a:srcRect t="23624"/>
          <a:stretch/>
        </p:blipFill>
        <p:spPr>
          <a:xfrm>
            <a:off x="1191212" y="167973"/>
            <a:ext cx="1175896" cy="600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8;p19" descr="Related image"/>
          <p:cNvPicPr preferRelativeResize="0"/>
          <p:nvPr/>
        </p:nvPicPr>
        <p:blipFill rotWithShape="1">
          <a:blip r:embed="rId8">
            <a:alphaModFix/>
          </a:blip>
          <a:srcRect r="8789"/>
          <a:stretch/>
        </p:blipFill>
        <p:spPr>
          <a:xfrm>
            <a:off x="195460" y="4759120"/>
            <a:ext cx="923272" cy="592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3;p20" descr="Related image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148383" y="4759120"/>
            <a:ext cx="916633" cy="592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/>
          <a:srcRect l="35193" t="22363" r="18018" b="25427"/>
          <a:stretch/>
        </p:blipFill>
        <p:spPr>
          <a:xfrm>
            <a:off x="58167" y="5436725"/>
            <a:ext cx="2286761" cy="14353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70372" y="462469"/>
            <a:ext cx="1609063" cy="1893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b="1" dirty="0"/>
              <a:t>Answer: rod / cone cells</a:t>
            </a:r>
          </a:p>
          <a:p>
            <a:r>
              <a:rPr lang="en-GB" sz="1463" b="1" dirty="0"/>
              <a:t>Found in the eye to convert light into electrical signals in your brain so you can see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21426" y="5046563"/>
            <a:ext cx="2510389" cy="1443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b="1" dirty="0"/>
              <a:t>Answer: skin cells</a:t>
            </a:r>
          </a:p>
          <a:p>
            <a:r>
              <a:rPr lang="en-GB" sz="1463" b="1" dirty="0"/>
              <a:t>Found all over your body surface - Your skin is your first line of defence against bacteria and particles in your environment</a:t>
            </a:r>
          </a:p>
        </p:txBody>
      </p:sp>
      <p:pic>
        <p:nvPicPr>
          <p:cNvPr id="17" name="Google Shape;135;p22" descr="Related image"/>
          <p:cNvPicPr preferRelativeResize="0"/>
          <p:nvPr/>
        </p:nvPicPr>
        <p:blipFill rotWithShape="1">
          <a:blip r:embed="rId11">
            <a:alphaModFix/>
          </a:blip>
          <a:srcRect r="8600"/>
          <a:stretch/>
        </p:blipFill>
        <p:spPr>
          <a:xfrm>
            <a:off x="7234210" y="2572508"/>
            <a:ext cx="1370747" cy="807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40;p23" descr="Image result for lEAKY gut cell under microscope"/>
          <p:cNvPicPr preferRelativeResize="0"/>
          <p:nvPr/>
        </p:nvPicPr>
        <p:blipFill rotWithShape="1">
          <a:blip r:embed="rId12">
            <a:alphaModFix/>
          </a:blip>
          <a:srcRect t="14872"/>
          <a:stretch/>
        </p:blipFill>
        <p:spPr>
          <a:xfrm>
            <a:off x="8537529" y="2466726"/>
            <a:ext cx="1258935" cy="953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3"/>
          <a:srcRect l="35004" t="21607" r="17733" b="16827"/>
          <a:stretch/>
        </p:blipFill>
        <p:spPr>
          <a:xfrm>
            <a:off x="7493077" y="3420515"/>
            <a:ext cx="2303387" cy="168778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918098" y="3420515"/>
            <a:ext cx="1721571" cy="1443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b="1" dirty="0"/>
              <a:t>Answer: </a:t>
            </a:r>
            <a:r>
              <a:rPr lang="en-GB" sz="1463" b="1" dirty="0" smtClean="0"/>
              <a:t>gut cells</a:t>
            </a:r>
            <a:endParaRPr lang="en-GB" sz="1463" b="1" dirty="0"/>
          </a:p>
          <a:p>
            <a:r>
              <a:rPr lang="en-GB" sz="1463" b="1" dirty="0"/>
              <a:t>Found in </a:t>
            </a:r>
            <a:r>
              <a:rPr lang="en-GB" sz="1463" b="1" dirty="0" smtClean="0"/>
              <a:t>your intestines to absorb all the good things in your food to give all your cells energy</a:t>
            </a:r>
            <a:endParaRPr lang="en-GB" sz="1463" b="1" dirty="0"/>
          </a:p>
        </p:txBody>
      </p:sp>
      <p:pic>
        <p:nvPicPr>
          <p:cNvPr id="21" name="Google Shape;159;p26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5926263" y="269076"/>
            <a:ext cx="1393138" cy="850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164;p27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7515412" y="203374"/>
            <a:ext cx="1209647" cy="681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6"/>
          <a:srcRect l="34950" t="23034" r="19875" b="19864"/>
          <a:stretch/>
        </p:blipFill>
        <p:spPr>
          <a:xfrm>
            <a:off x="7431323" y="884543"/>
            <a:ext cx="2212412" cy="1573019"/>
          </a:xfrm>
          <a:prstGeom prst="rect">
            <a:avLst/>
          </a:prstGeom>
        </p:spPr>
      </p:pic>
      <p:pic>
        <p:nvPicPr>
          <p:cNvPr id="24" name="Google Shape;183;p30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8614611" y="5260968"/>
            <a:ext cx="1174577" cy="839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88;p3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614611" y="6147528"/>
            <a:ext cx="827412" cy="710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19"/>
          <a:srcRect l="35460" t="21501" r="18136" b="16277"/>
          <a:stretch/>
        </p:blipFill>
        <p:spPr>
          <a:xfrm>
            <a:off x="6584008" y="5407831"/>
            <a:ext cx="1837445" cy="138589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759720" y="1063085"/>
            <a:ext cx="1721571" cy="1443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b="1" dirty="0"/>
              <a:t>Answer: </a:t>
            </a:r>
            <a:r>
              <a:rPr lang="en-GB" sz="1463" b="1" dirty="0" smtClean="0"/>
              <a:t>brain cells (neurons)</a:t>
            </a:r>
          </a:p>
          <a:p>
            <a:r>
              <a:rPr lang="en-GB" sz="1463" b="1" dirty="0" smtClean="0"/>
              <a:t>Found in your brain and nervous system – they let you think and feel</a:t>
            </a:r>
            <a:endParaRPr lang="en-GB" sz="1463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5137879" y="5276168"/>
            <a:ext cx="1721571" cy="166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63" b="1" dirty="0"/>
              <a:t>Answer: </a:t>
            </a:r>
            <a:r>
              <a:rPr lang="en-GB" sz="1463" b="1" dirty="0" smtClean="0"/>
              <a:t>red blood cells</a:t>
            </a:r>
          </a:p>
          <a:p>
            <a:r>
              <a:rPr lang="en-GB" sz="1463" b="1" dirty="0" smtClean="0"/>
              <a:t>Found in your blood; they carry oxygen to all the cells in your body to keep them alive</a:t>
            </a:r>
            <a:endParaRPr lang="en-GB" sz="1463" b="1" dirty="0"/>
          </a:p>
        </p:txBody>
      </p:sp>
      <p:sp>
        <p:nvSpPr>
          <p:cNvPr id="31" name="Rectangle 30"/>
          <p:cNvSpPr/>
          <p:nvPr/>
        </p:nvSpPr>
        <p:spPr>
          <a:xfrm>
            <a:off x="130539" y="2527656"/>
            <a:ext cx="3425680" cy="214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195460" y="84120"/>
            <a:ext cx="3839680" cy="24230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96072" y="4694217"/>
            <a:ext cx="4550356" cy="21637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5790832" y="2552919"/>
            <a:ext cx="3977422" cy="26278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5759720" y="224248"/>
            <a:ext cx="3938312" cy="2233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5137879" y="5227558"/>
            <a:ext cx="4656906" cy="16445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4035140" y="884543"/>
            <a:ext cx="668342" cy="4046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3526610" y="2242203"/>
            <a:ext cx="781899" cy="13269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 flipV="1">
            <a:off x="4922463" y="3103306"/>
            <a:ext cx="669634" cy="20972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697932" y="3354290"/>
            <a:ext cx="781899" cy="13269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4795792" y="2625433"/>
            <a:ext cx="992399" cy="7967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flipH="1">
            <a:off x="4841045" y="943824"/>
            <a:ext cx="889207" cy="1755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/>
          <a:stretch/>
        </p:blipFill>
        <p:spPr>
          <a:xfrm>
            <a:off x="249451" y="818732"/>
            <a:ext cx="2108999" cy="161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220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133</Words>
  <Application>Microsoft Office PowerPoint</Application>
  <PresentationFormat>A4 Paper (210x297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WTSI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Wilbrey-Clark</dc:creator>
  <cp:lastModifiedBy>Anna Wilbrey-Clark</cp:lastModifiedBy>
  <cp:revision>7</cp:revision>
  <dcterms:created xsi:type="dcterms:W3CDTF">2020-11-25T16:03:28Z</dcterms:created>
  <dcterms:modified xsi:type="dcterms:W3CDTF">2021-01-07T13:34:54Z</dcterms:modified>
</cp:coreProperties>
</file>